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300" r:id="rId5"/>
    <p:sldId id="308" r:id="rId6"/>
    <p:sldId id="309" r:id="rId7"/>
    <p:sldId id="310" r:id="rId8"/>
    <p:sldId id="311" r:id="rId9"/>
    <p:sldId id="312" r:id="rId10"/>
    <p:sldId id="323" r:id="rId11"/>
    <p:sldId id="313" r:id="rId12"/>
    <p:sldId id="315" r:id="rId13"/>
    <p:sldId id="322" r:id="rId14"/>
    <p:sldId id="321" r:id="rId15"/>
    <p:sldId id="316" r:id="rId16"/>
    <p:sldId id="320" r:id="rId17"/>
    <p:sldId id="324" r:id="rId18"/>
    <p:sldId id="325" r:id="rId19"/>
    <p:sldId id="326" r:id="rId20"/>
    <p:sldId id="318" r:id="rId21"/>
    <p:sldId id="327"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72"/>
  </p:normalViewPr>
  <p:slideViewPr>
    <p:cSldViewPr snapToGrid="0">
      <p:cViewPr varScale="1">
        <p:scale>
          <a:sx n="79" d="100"/>
          <a:sy n="79" d="100"/>
        </p:scale>
        <p:origin x="600" y="72"/>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bburu Chandraiah" userId="b4afd52c8b2f7633" providerId="LiveId" clId="{703281D8-973E-43AA-A758-FED68D1DD334}"/>
    <pc:docChg chg="undo custSel addSld delSld modSld sldOrd">
      <pc:chgData name="Gobburu Chandraiah" userId="b4afd52c8b2f7633" providerId="LiveId" clId="{703281D8-973E-43AA-A758-FED68D1DD334}" dt="2024-08-19T21:51:52.060" v="3058" actId="20577"/>
      <pc:docMkLst>
        <pc:docMk/>
      </pc:docMkLst>
      <pc:sldChg chg="modSp mod">
        <pc:chgData name="Gobburu Chandraiah" userId="b4afd52c8b2f7633" providerId="LiveId" clId="{703281D8-973E-43AA-A758-FED68D1DD334}" dt="2024-08-08T06:20:01.653" v="411" actId="20577"/>
        <pc:sldMkLst>
          <pc:docMk/>
          <pc:sldMk cId="2403403966" sldId="308"/>
        </pc:sldMkLst>
        <pc:spChg chg="mod">
          <ac:chgData name="Gobburu Chandraiah" userId="b4afd52c8b2f7633" providerId="LiveId" clId="{703281D8-973E-43AA-A758-FED68D1DD334}" dt="2024-08-05T06:12:10.461" v="5" actId="14100"/>
          <ac:spMkLst>
            <pc:docMk/>
            <pc:sldMk cId="2403403966" sldId="308"/>
            <ac:spMk id="8" creationId="{6A4A7895-3FBB-9134-6284-4A5950F5B493}"/>
          </ac:spMkLst>
        </pc:spChg>
        <pc:spChg chg="mod">
          <ac:chgData name="Gobburu Chandraiah" userId="b4afd52c8b2f7633" providerId="LiveId" clId="{703281D8-973E-43AA-A758-FED68D1DD334}" dt="2024-08-08T06:20:01.653" v="411" actId="20577"/>
          <ac:spMkLst>
            <pc:docMk/>
            <pc:sldMk cId="2403403966" sldId="308"/>
            <ac:spMk id="9" creationId="{49F04B66-5C68-5FD6-773C-3016CF0ACCE4}"/>
          </ac:spMkLst>
        </pc:spChg>
      </pc:sldChg>
      <pc:sldChg chg="modSp mod">
        <pc:chgData name="Gobburu Chandraiah" userId="b4afd52c8b2f7633" providerId="LiveId" clId="{703281D8-973E-43AA-A758-FED68D1DD334}" dt="2024-08-05T06:12:03.708" v="4" actId="27636"/>
        <pc:sldMkLst>
          <pc:docMk/>
          <pc:sldMk cId="3306624060" sldId="309"/>
        </pc:sldMkLst>
        <pc:spChg chg="mod">
          <ac:chgData name="Gobburu Chandraiah" userId="b4afd52c8b2f7633" providerId="LiveId" clId="{703281D8-973E-43AA-A758-FED68D1DD334}" dt="2024-08-05T06:11:57.182" v="0" actId="14100"/>
          <ac:spMkLst>
            <pc:docMk/>
            <pc:sldMk cId="3306624060" sldId="309"/>
            <ac:spMk id="3" creationId="{17AF5A1F-B233-C75A-B7DC-066E53119DA2}"/>
          </ac:spMkLst>
        </pc:spChg>
        <pc:spChg chg="mod">
          <ac:chgData name="Gobburu Chandraiah" userId="b4afd52c8b2f7633" providerId="LiveId" clId="{703281D8-973E-43AA-A758-FED68D1DD334}" dt="2024-08-05T06:12:03.708" v="4" actId="27636"/>
          <ac:spMkLst>
            <pc:docMk/>
            <pc:sldMk cId="3306624060" sldId="309"/>
            <ac:spMk id="8" creationId="{309B322C-92BF-3972-EB9C-80C69BC2D96C}"/>
          </ac:spMkLst>
        </pc:spChg>
      </pc:sldChg>
      <pc:sldChg chg="modSp mod">
        <pc:chgData name="Gobburu Chandraiah" userId="b4afd52c8b2f7633" providerId="LiveId" clId="{703281D8-973E-43AA-A758-FED68D1DD334}" dt="2024-08-05T06:15:33.756" v="91" actId="12"/>
        <pc:sldMkLst>
          <pc:docMk/>
          <pc:sldMk cId="3979446328" sldId="310"/>
        </pc:sldMkLst>
        <pc:spChg chg="mod">
          <ac:chgData name="Gobburu Chandraiah" userId="b4afd52c8b2f7633" providerId="LiveId" clId="{703281D8-973E-43AA-A758-FED68D1DD334}" dt="2024-08-05T06:13:14.029" v="18" actId="14100"/>
          <ac:spMkLst>
            <pc:docMk/>
            <pc:sldMk cId="3979446328" sldId="310"/>
            <ac:spMk id="2" creationId="{B2EAFF48-132C-6DAA-622E-E58AF3A8D4B4}"/>
          </ac:spMkLst>
        </pc:spChg>
        <pc:spChg chg="mod">
          <ac:chgData name="Gobburu Chandraiah" userId="b4afd52c8b2f7633" providerId="LiveId" clId="{703281D8-973E-43AA-A758-FED68D1DD334}" dt="2024-08-05T06:15:33.756" v="91" actId="12"/>
          <ac:spMkLst>
            <pc:docMk/>
            <pc:sldMk cId="3979446328" sldId="310"/>
            <ac:spMk id="3" creationId="{8A7C2841-47C6-02F9-83CF-508A0ADF02EB}"/>
          </ac:spMkLst>
        </pc:spChg>
      </pc:sldChg>
      <pc:sldChg chg="addSp delSp modSp mod modClrScheme chgLayout">
        <pc:chgData name="Gobburu Chandraiah" userId="b4afd52c8b2f7633" providerId="LiveId" clId="{703281D8-973E-43AA-A758-FED68D1DD334}" dt="2024-08-08T06:21:40.838" v="429" actId="14100"/>
        <pc:sldMkLst>
          <pc:docMk/>
          <pc:sldMk cId="4055295861" sldId="311"/>
        </pc:sldMkLst>
        <pc:spChg chg="mod ord">
          <ac:chgData name="Gobburu Chandraiah" userId="b4afd52c8b2f7633" providerId="LiveId" clId="{703281D8-973E-43AA-A758-FED68D1DD334}" dt="2024-08-05T06:47:10.378" v="182" actId="20577"/>
          <ac:spMkLst>
            <pc:docMk/>
            <pc:sldMk cId="4055295861" sldId="311"/>
            <ac:spMk id="2" creationId="{1CF739A0-AB25-231D-F1BE-533B41CCCDE0}"/>
          </ac:spMkLst>
        </pc:spChg>
        <pc:spChg chg="mod ord">
          <ac:chgData name="Gobburu Chandraiah" userId="b4afd52c8b2f7633" providerId="LiveId" clId="{703281D8-973E-43AA-A758-FED68D1DD334}" dt="2024-08-08T06:21:33.257" v="428" actId="27636"/>
          <ac:spMkLst>
            <pc:docMk/>
            <pc:sldMk cId="4055295861" sldId="311"/>
            <ac:spMk id="3" creationId="{1D64B449-06A6-DA15-9625-E5279E21ED22}"/>
          </ac:spMkLst>
        </pc:spChg>
        <pc:spChg chg="mod ord">
          <ac:chgData name="Gobburu Chandraiah" userId="b4afd52c8b2f7633" providerId="LiveId" clId="{703281D8-973E-43AA-A758-FED68D1DD334}" dt="2024-08-05T06:40:33.801" v="152" actId="26606"/>
          <ac:spMkLst>
            <pc:docMk/>
            <pc:sldMk cId="4055295861" sldId="311"/>
            <ac:spMk id="4" creationId="{B0A62A93-B05D-F902-E82F-647AA5B8957A}"/>
          </ac:spMkLst>
        </pc:spChg>
        <pc:spChg chg="add del mod ord">
          <ac:chgData name="Gobburu Chandraiah" userId="b4afd52c8b2f7633" providerId="LiveId" clId="{703281D8-973E-43AA-A758-FED68D1DD334}" dt="2024-08-05T06:40:12.067" v="148" actId="931"/>
          <ac:spMkLst>
            <pc:docMk/>
            <pc:sldMk cId="4055295861" sldId="311"/>
            <ac:spMk id="5" creationId="{977DCBCC-BF71-9856-F7CB-FF27D899EDE4}"/>
          </ac:spMkLst>
        </pc:spChg>
        <pc:picChg chg="add del mod">
          <ac:chgData name="Gobburu Chandraiah" userId="b4afd52c8b2f7633" providerId="LiveId" clId="{703281D8-973E-43AA-A758-FED68D1DD334}" dt="2024-08-05T06:26:19.207" v="104" actId="21"/>
          <ac:picMkLst>
            <pc:docMk/>
            <pc:sldMk cId="4055295861" sldId="311"/>
            <ac:picMk id="7" creationId="{78431CE8-3483-B8BD-036A-CE3B76FF63F6}"/>
          </ac:picMkLst>
        </pc:picChg>
        <pc:picChg chg="add mod">
          <ac:chgData name="Gobburu Chandraiah" userId="b4afd52c8b2f7633" providerId="LiveId" clId="{703281D8-973E-43AA-A758-FED68D1DD334}" dt="2024-08-05T06:29:05.401" v="117" actId="931"/>
          <ac:picMkLst>
            <pc:docMk/>
            <pc:sldMk cId="4055295861" sldId="311"/>
            <ac:picMk id="9" creationId="{B28445B5-F99E-0634-C346-0C36356EC43E}"/>
          </ac:picMkLst>
        </pc:picChg>
        <pc:picChg chg="add mod">
          <ac:chgData name="Gobburu Chandraiah" userId="b4afd52c8b2f7633" providerId="LiveId" clId="{703281D8-973E-43AA-A758-FED68D1DD334}" dt="2024-08-05T06:31:10.115" v="126" actId="931"/>
          <ac:picMkLst>
            <pc:docMk/>
            <pc:sldMk cId="4055295861" sldId="311"/>
            <ac:picMk id="11" creationId="{13921EB4-860D-8898-AEF8-013152C659FD}"/>
          </ac:picMkLst>
        </pc:picChg>
        <pc:picChg chg="add mod">
          <ac:chgData name="Gobburu Chandraiah" userId="b4afd52c8b2f7633" providerId="LiveId" clId="{703281D8-973E-43AA-A758-FED68D1DD334}" dt="2024-08-05T06:39:43.313" v="147" actId="931"/>
          <ac:picMkLst>
            <pc:docMk/>
            <pc:sldMk cId="4055295861" sldId="311"/>
            <ac:picMk id="13" creationId="{6D32ED29-5374-DDAE-8B63-C04BB9269271}"/>
          </ac:picMkLst>
        </pc:picChg>
        <pc:picChg chg="add mod">
          <ac:chgData name="Gobburu Chandraiah" userId="b4afd52c8b2f7633" providerId="LiveId" clId="{703281D8-973E-43AA-A758-FED68D1DD334}" dt="2024-08-08T06:21:40.838" v="429" actId="14100"/>
          <ac:picMkLst>
            <pc:docMk/>
            <pc:sldMk cId="4055295861" sldId="311"/>
            <ac:picMk id="15" creationId="{4773F28B-0C45-CFA1-6458-BF57FEF56707}"/>
          </ac:picMkLst>
        </pc:picChg>
      </pc:sldChg>
      <pc:sldChg chg="addSp delSp modSp mod">
        <pc:chgData name="Gobburu Chandraiah" userId="b4afd52c8b2f7633" providerId="LiveId" clId="{703281D8-973E-43AA-A758-FED68D1DD334}" dt="2024-08-05T07:06:29.532" v="410" actId="255"/>
        <pc:sldMkLst>
          <pc:docMk/>
          <pc:sldMk cId="1067821433" sldId="312"/>
        </pc:sldMkLst>
        <pc:spChg chg="mod">
          <ac:chgData name="Gobburu Chandraiah" userId="b4afd52c8b2f7633" providerId="LiveId" clId="{703281D8-973E-43AA-A758-FED68D1DD334}" dt="2024-08-05T07:06:29.532" v="410" actId="255"/>
          <ac:spMkLst>
            <pc:docMk/>
            <pc:sldMk cId="1067821433" sldId="312"/>
            <ac:spMk id="3" creationId="{2D1B9F9E-EC8A-09BD-BA33-8D977519CA34}"/>
          </ac:spMkLst>
        </pc:spChg>
        <pc:spChg chg="add del mod">
          <ac:chgData name="Gobburu Chandraiah" userId="b4afd52c8b2f7633" providerId="LiveId" clId="{703281D8-973E-43AA-A758-FED68D1DD334}" dt="2024-08-05T07:02:49.098" v="292" actId="931"/>
          <ac:spMkLst>
            <pc:docMk/>
            <pc:sldMk cId="1067821433" sldId="312"/>
            <ac:spMk id="6" creationId="{E15DA248-C24E-EF45-76C4-D08EF67F426C}"/>
          </ac:spMkLst>
        </pc:spChg>
        <pc:picChg chg="del">
          <ac:chgData name="Gobburu Chandraiah" userId="b4afd52c8b2f7633" providerId="LiveId" clId="{703281D8-973E-43AA-A758-FED68D1DD334}" dt="2024-08-05T06:53:39.667" v="286" actId="478"/>
          <ac:picMkLst>
            <pc:docMk/>
            <pc:sldMk cId="1067821433" sldId="312"/>
            <ac:picMk id="5" creationId="{908CD24D-C0C6-B502-7021-059C9800BBBE}"/>
          </ac:picMkLst>
        </pc:picChg>
        <pc:picChg chg="add mod">
          <ac:chgData name="Gobburu Chandraiah" userId="b4afd52c8b2f7633" providerId="LiveId" clId="{703281D8-973E-43AA-A758-FED68D1DD334}" dt="2024-08-05T06:59:46.356" v="291" actId="931"/>
          <ac:picMkLst>
            <pc:docMk/>
            <pc:sldMk cId="1067821433" sldId="312"/>
            <ac:picMk id="8" creationId="{8B9580FF-319D-CB32-C332-397C8B4D20FD}"/>
          </ac:picMkLst>
        </pc:picChg>
        <pc:picChg chg="add mod">
          <ac:chgData name="Gobburu Chandraiah" userId="b4afd52c8b2f7633" providerId="LiveId" clId="{703281D8-973E-43AA-A758-FED68D1DD334}" dt="2024-08-05T07:02:55.814" v="295" actId="14100"/>
          <ac:picMkLst>
            <pc:docMk/>
            <pc:sldMk cId="1067821433" sldId="312"/>
            <ac:picMk id="10" creationId="{30E670A3-50D8-A418-3BF3-A56E67FC554A}"/>
          </ac:picMkLst>
        </pc:picChg>
      </pc:sldChg>
      <pc:sldChg chg="addSp delSp modSp mod">
        <pc:chgData name="Gobburu Chandraiah" userId="b4afd52c8b2f7633" providerId="LiveId" clId="{703281D8-973E-43AA-A758-FED68D1DD334}" dt="2024-08-09T05:51:16.459" v="3056" actId="113"/>
        <pc:sldMkLst>
          <pc:docMk/>
          <pc:sldMk cId="100933427" sldId="313"/>
        </pc:sldMkLst>
        <pc:spChg chg="mod">
          <ac:chgData name="Gobburu Chandraiah" userId="b4afd52c8b2f7633" providerId="LiveId" clId="{703281D8-973E-43AA-A758-FED68D1DD334}" dt="2024-08-09T05:51:16.459" v="3056" actId="113"/>
          <ac:spMkLst>
            <pc:docMk/>
            <pc:sldMk cId="100933427" sldId="313"/>
            <ac:spMk id="3" creationId="{E3E887FC-D1FD-80FF-11CA-504D9B1DB934}"/>
          </ac:spMkLst>
        </pc:spChg>
        <pc:spChg chg="mod">
          <ac:chgData name="Gobburu Chandraiah" userId="b4afd52c8b2f7633" providerId="LiveId" clId="{703281D8-973E-43AA-A758-FED68D1DD334}" dt="2024-08-08T12:14:20.861" v="479" actId="20577"/>
          <ac:spMkLst>
            <pc:docMk/>
            <pc:sldMk cId="100933427" sldId="313"/>
            <ac:spMk id="4" creationId="{FBDA9D2C-79E5-25CF-E4A6-2AA9C1BE822E}"/>
          </ac:spMkLst>
        </pc:spChg>
        <pc:spChg chg="add del mod">
          <ac:chgData name="Gobburu Chandraiah" userId="b4afd52c8b2f7633" providerId="LiveId" clId="{703281D8-973E-43AA-A758-FED68D1DD334}" dt="2024-08-08T12:38:30.160" v="609" actId="21"/>
          <ac:spMkLst>
            <pc:docMk/>
            <pc:sldMk cId="100933427" sldId="313"/>
            <ac:spMk id="5" creationId="{69C1FFE8-B4F6-7D1C-0EED-60422B380447}"/>
          </ac:spMkLst>
        </pc:spChg>
        <pc:spChg chg="add del mod">
          <ac:chgData name="Gobburu Chandraiah" userId="b4afd52c8b2f7633" providerId="LiveId" clId="{703281D8-973E-43AA-A758-FED68D1DD334}" dt="2024-08-08T12:11:01.679" v="440" actId="931"/>
          <ac:spMkLst>
            <pc:docMk/>
            <pc:sldMk cId="100933427" sldId="313"/>
            <ac:spMk id="8" creationId="{3554F79A-0E45-E75F-EBB5-62EB92BEFB72}"/>
          </ac:spMkLst>
        </pc:spChg>
        <pc:spChg chg="add del mod">
          <ac:chgData name="Gobburu Chandraiah" userId="b4afd52c8b2f7633" providerId="LiveId" clId="{703281D8-973E-43AA-A758-FED68D1DD334}" dt="2024-08-08T12:13:46.610" v="445" actId="931"/>
          <ac:spMkLst>
            <pc:docMk/>
            <pc:sldMk cId="100933427" sldId="313"/>
            <ac:spMk id="15" creationId="{A3A81A81-1A68-3891-C542-10AE10F2875C}"/>
          </ac:spMkLst>
        </pc:spChg>
        <pc:spChg chg="add del mod">
          <ac:chgData name="Gobburu Chandraiah" userId="b4afd52c8b2f7633" providerId="LiveId" clId="{703281D8-973E-43AA-A758-FED68D1DD334}" dt="2024-08-08T12:19:37.376" v="506" actId="931"/>
          <ac:spMkLst>
            <pc:docMk/>
            <pc:sldMk cId="100933427" sldId="313"/>
            <ac:spMk id="19" creationId="{5FF34228-52B6-6682-A7EA-34DF984B2D68}"/>
          </ac:spMkLst>
        </pc:spChg>
        <pc:spChg chg="add del mod">
          <ac:chgData name="Gobburu Chandraiah" userId="b4afd52c8b2f7633" providerId="LiveId" clId="{703281D8-973E-43AA-A758-FED68D1DD334}" dt="2024-08-08T12:21:08.264" v="511" actId="931"/>
          <ac:spMkLst>
            <pc:docMk/>
            <pc:sldMk cId="100933427" sldId="313"/>
            <ac:spMk id="23" creationId="{2C66CCE9-93A9-7F96-076F-9CD8D223B487}"/>
          </ac:spMkLst>
        </pc:spChg>
        <pc:spChg chg="add del mod">
          <ac:chgData name="Gobburu Chandraiah" userId="b4afd52c8b2f7633" providerId="LiveId" clId="{703281D8-973E-43AA-A758-FED68D1DD334}" dt="2024-08-08T12:23:33.575" v="518" actId="931"/>
          <ac:spMkLst>
            <pc:docMk/>
            <pc:sldMk cId="100933427" sldId="313"/>
            <ac:spMk id="27" creationId="{A1F57F89-A6DC-0649-DF03-F98F8A7DE38D}"/>
          </ac:spMkLst>
        </pc:spChg>
        <pc:spChg chg="add del mod">
          <ac:chgData name="Gobburu Chandraiah" userId="b4afd52c8b2f7633" providerId="LiveId" clId="{703281D8-973E-43AA-A758-FED68D1DD334}" dt="2024-08-08T12:23:46.123" v="522" actId="931"/>
          <ac:spMkLst>
            <pc:docMk/>
            <pc:sldMk cId="100933427" sldId="313"/>
            <ac:spMk id="31" creationId="{4E742BF2-1B40-35B8-44D3-0FEF65C5BFA0}"/>
          </ac:spMkLst>
        </pc:spChg>
        <pc:spChg chg="add del mod">
          <ac:chgData name="Gobburu Chandraiah" userId="b4afd52c8b2f7633" providerId="LiveId" clId="{703281D8-973E-43AA-A758-FED68D1DD334}" dt="2024-08-08T12:24:05.761" v="526" actId="931"/>
          <ac:spMkLst>
            <pc:docMk/>
            <pc:sldMk cId="100933427" sldId="313"/>
            <ac:spMk id="35" creationId="{8D041984-9CCB-C12E-D1A7-8102DFB6C478}"/>
          </ac:spMkLst>
        </pc:spChg>
        <pc:spChg chg="add del mod">
          <ac:chgData name="Gobburu Chandraiah" userId="b4afd52c8b2f7633" providerId="LiveId" clId="{703281D8-973E-43AA-A758-FED68D1DD334}" dt="2024-08-08T12:26:31.273" v="531" actId="931"/>
          <ac:spMkLst>
            <pc:docMk/>
            <pc:sldMk cId="100933427" sldId="313"/>
            <ac:spMk id="39" creationId="{1D808430-1063-736B-F6EF-7147B21C50A7}"/>
          </ac:spMkLst>
        </pc:spChg>
        <pc:spChg chg="add del mod">
          <ac:chgData name="Gobburu Chandraiah" userId="b4afd52c8b2f7633" providerId="LiveId" clId="{703281D8-973E-43AA-A758-FED68D1DD334}" dt="2024-08-08T12:28:27.334" v="545" actId="931"/>
          <ac:spMkLst>
            <pc:docMk/>
            <pc:sldMk cId="100933427" sldId="313"/>
            <ac:spMk id="45" creationId="{9F2235A9-2B6E-28E8-287B-5FE5387B2703}"/>
          </ac:spMkLst>
        </pc:spChg>
        <pc:spChg chg="add del mod">
          <ac:chgData name="Gobburu Chandraiah" userId="b4afd52c8b2f7633" providerId="LiveId" clId="{703281D8-973E-43AA-A758-FED68D1DD334}" dt="2024-08-08T12:28:54.140" v="549" actId="931"/>
          <ac:spMkLst>
            <pc:docMk/>
            <pc:sldMk cId="100933427" sldId="313"/>
            <ac:spMk id="49" creationId="{17E9ACAC-BBCD-4C91-D4E5-608F6F015159}"/>
          </ac:spMkLst>
        </pc:spChg>
        <pc:spChg chg="add del mod">
          <ac:chgData name="Gobburu Chandraiah" userId="b4afd52c8b2f7633" providerId="LiveId" clId="{703281D8-973E-43AA-A758-FED68D1DD334}" dt="2024-08-08T12:29:44.592" v="554" actId="931"/>
          <ac:spMkLst>
            <pc:docMk/>
            <pc:sldMk cId="100933427" sldId="313"/>
            <ac:spMk id="53" creationId="{16D8953C-8EF5-8211-10AA-5FE07A840B5B}"/>
          </ac:spMkLst>
        </pc:spChg>
        <pc:spChg chg="add del mod">
          <ac:chgData name="Gobburu Chandraiah" userId="b4afd52c8b2f7633" providerId="LiveId" clId="{703281D8-973E-43AA-A758-FED68D1DD334}" dt="2024-08-08T12:30:57.371" v="558" actId="931"/>
          <ac:spMkLst>
            <pc:docMk/>
            <pc:sldMk cId="100933427" sldId="313"/>
            <ac:spMk id="57" creationId="{03E5E7B0-9861-F203-0542-5867C4EDFD56}"/>
          </ac:spMkLst>
        </pc:spChg>
        <pc:spChg chg="add del mod">
          <ac:chgData name="Gobburu Chandraiah" userId="b4afd52c8b2f7633" providerId="LiveId" clId="{703281D8-973E-43AA-A758-FED68D1DD334}" dt="2024-08-08T12:31:25.283" v="562" actId="931"/>
          <ac:spMkLst>
            <pc:docMk/>
            <pc:sldMk cId="100933427" sldId="313"/>
            <ac:spMk id="61" creationId="{58F30E3E-3E99-006B-9B45-298B809D8515}"/>
          </ac:spMkLst>
        </pc:spChg>
        <pc:spChg chg="add del mod">
          <ac:chgData name="Gobburu Chandraiah" userId="b4afd52c8b2f7633" providerId="LiveId" clId="{703281D8-973E-43AA-A758-FED68D1DD334}" dt="2024-08-08T12:32:27.325" v="567" actId="931"/>
          <ac:spMkLst>
            <pc:docMk/>
            <pc:sldMk cId="100933427" sldId="313"/>
            <ac:spMk id="65" creationId="{0244EA71-1027-2569-41A5-59B07FCE8138}"/>
          </ac:spMkLst>
        </pc:spChg>
        <pc:spChg chg="add del mod">
          <ac:chgData name="Gobburu Chandraiah" userId="b4afd52c8b2f7633" providerId="LiveId" clId="{703281D8-973E-43AA-A758-FED68D1DD334}" dt="2024-08-08T12:33:37.948" v="572" actId="931"/>
          <ac:spMkLst>
            <pc:docMk/>
            <pc:sldMk cId="100933427" sldId="313"/>
            <ac:spMk id="69" creationId="{FF63E2F3-8FB5-44C9-1875-83BB739383B2}"/>
          </ac:spMkLst>
        </pc:spChg>
        <pc:spChg chg="add del mod">
          <ac:chgData name="Gobburu Chandraiah" userId="b4afd52c8b2f7633" providerId="LiveId" clId="{703281D8-973E-43AA-A758-FED68D1DD334}" dt="2024-08-08T12:34:26.424" v="576" actId="931"/>
          <ac:spMkLst>
            <pc:docMk/>
            <pc:sldMk cId="100933427" sldId="313"/>
            <ac:spMk id="73" creationId="{CADAC908-B5CD-932E-B5AC-940C9B4C5677}"/>
          </ac:spMkLst>
        </pc:spChg>
        <pc:spChg chg="add del mod">
          <ac:chgData name="Gobburu Chandraiah" userId="b4afd52c8b2f7633" providerId="LiveId" clId="{703281D8-973E-43AA-A758-FED68D1DD334}" dt="2024-08-08T12:35:28.412" v="580" actId="931"/>
          <ac:spMkLst>
            <pc:docMk/>
            <pc:sldMk cId="100933427" sldId="313"/>
            <ac:spMk id="77" creationId="{F7DFA68B-423C-5620-03F1-9450D1308D2A}"/>
          </ac:spMkLst>
        </pc:spChg>
        <pc:spChg chg="add del mod">
          <ac:chgData name="Gobburu Chandraiah" userId="b4afd52c8b2f7633" providerId="LiveId" clId="{703281D8-973E-43AA-A758-FED68D1DD334}" dt="2024-08-08T12:36:04.508" v="587" actId="931"/>
          <ac:spMkLst>
            <pc:docMk/>
            <pc:sldMk cId="100933427" sldId="313"/>
            <ac:spMk id="81" creationId="{77766E39-5665-5A3C-4A4E-8A8E22AA2D4C}"/>
          </ac:spMkLst>
        </pc:spChg>
        <pc:spChg chg="add del mod">
          <ac:chgData name="Gobburu Chandraiah" userId="b4afd52c8b2f7633" providerId="LiveId" clId="{703281D8-973E-43AA-A758-FED68D1DD334}" dt="2024-08-08T12:36:27.404" v="592" actId="931"/>
          <ac:spMkLst>
            <pc:docMk/>
            <pc:sldMk cId="100933427" sldId="313"/>
            <ac:spMk id="85" creationId="{C56F8E61-06AF-CAED-1B83-1137428C34DE}"/>
          </ac:spMkLst>
        </pc:spChg>
        <pc:spChg chg="add del mod">
          <ac:chgData name="Gobburu Chandraiah" userId="b4afd52c8b2f7633" providerId="LiveId" clId="{703281D8-973E-43AA-A758-FED68D1DD334}" dt="2024-08-08T12:36:54.643" v="599" actId="931"/>
          <ac:spMkLst>
            <pc:docMk/>
            <pc:sldMk cId="100933427" sldId="313"/>
            <ac:spMk id="89" creationId="{68FCC1BA-2B59-78C3-2192-AB70C5F356C4}"/>
          </ac:spMkLst>
        </pc:spChg>
        <pc:spChg chg="add del mod">
          <ac:chgData name="Gobburu Chandraiah" userId="b4afd52c8b2f7633" providerId="LiveId" clId="{703281D8-973E-43AA-A758-FED68D1DD334}" dt="2024-08-08T12:38:25.188" v="608" actId="21"/>
          <ac:spMkLst>
            <pc:docMk/>
            <pc:sldMk cId="100933427" sldId="313"/>
            <ac:spMk id="93" creationId="{41891C9D-8512-6C24-5AD9-4F662A81CE6E}"/>
          </ac:spMkLst>
        </pc:spChg>
        <pc:picChg chg="del">
          <ac:chgData name="Gobburu Chandraiah" userId="b4afd52c8b2f7633" providerId="LiveId" clId="{703281D8-973E-43AA-A758-FED68D1DD334}" dt="2024-08-08T12:05:03.818" v="431" actId="21"/>
          <ac:picMkLst>
            <pc:docMk/>
            <pc:sldMk cId="100933427" sldId="313"/>
            <ac:picMk id="6" creationId="{5326D26B-3D67-152D-1D62-B066AE809328}"/>
          </ac:picMkLst>
        </pc:picChg>
        <pc:picChg chg="add mod">
          <ac:chgData name="Gobburu Chandraiah" userId="b4afd52c8b2f7633" providerId="LiveId" clId="{703281D8-973E-43AA-A758-FED68D1DD334}" dt="2024-08-08T12:08:43.518" v="439" actId="931"/>
          <ac:picMkLst>
            <pc:docMk/>
            <pc:sldMk cId="100933427" sldId="313"/>
            <ac:picMk id="10" creationId="{F4853161-A0DA-635B-27E8-4B15A9CBEA1E}"/>
          </ac:picMkLst>
        </pc:picChg>
        <pc:picChg chg="add del mod">
          <ac:chgData name="Gobburu Chandraiah" userId="b4afd52c8b2f7633" providerId="LiveId" clId="{703281D8-973E-43AA-A758-FED68D1DD334}" dt="2024-08-08T12:12:03.184" v="444" actId="21"/>
          <ac:picMkLst>
            <pc:docMk/>
            <pc:sldMk cId="100933427" sldId="313"/>
            <ac:picMk id="13" creationId="{1E660EC5-5E4B-D940-7650-D747565536F3}"/>
          </ac:picMkLst>
        </pc:picChg>
        <pc:picChg chg="add del mod">
          <ac:chgData name="Gobburu Chandraiah" userId="b4afd52c8b2f7633" providerId="LiveId" clId="{703281D8-973E-43AA-A758-FED68D1DD334}" dt="2024-08-08T12:19:24.778" v="505" actId="21"/>
          <ac:picMkLst>
            <pc:docMk/>
            <pc:sldMk cId="100933427" sldId="313"/>
            <ac:picMk id="17" creationId="{61629343-021B-0F96-659E-1FB782AC6F8C}"/>
          </ac:picMkLst>
        </pc:picChg>
        <pc:picChg chg="add del mod">
          <ac:chgData name="Gobburu Chandraiah" userId="b4afd52c8b2f7633" providerId="LiveId" clId="{703281D8-973E-43AA-A758-FED68D1DD334}" dt="2024-08-08T12:19:45.058" v="510" actId="21"/>
          <ac:picMkLst>
            <pc:docMk/>
            <pc:sldMk cId="100933427" sldId="313"/>
            <ac:picMk id="21" creationId="{2268F928-B4A7-750E-49E7-F7133D5BF3B0}"/>
          </ac:picMkLst>
        </pc:picChg>
        <pc:picChg chg="add del mod">
          <ac:chgData name="Gobburu Chandraiah" userId="b4afd52c8b2f7633" providerId="LiveId" clId="{703281D8-973E-43AA-A758-FED68D1DD334}" dt="2024-08-08T12:22:10.971" v="517" actId="21"/>
          <ac:picMkLst>
            <pc:docMk/>
            <pc:sldMk cId="100933427" sldId="313"/>
            <ac:picMk id="25" creationId="{2514C9E7-F1FF-4E91-89D7-D6FADAEDE53A}"/>
          </ac:picMkLst>
        </pc:picChg>
        <pc:picChg chg="add del mod">
          <ac:chgData name="Gobburu Chandraiah" userId="b4afd52c8b2f7633" providerId="LiveId" clId="{703281D8-973E-43AA-A758-FED68D1DD334}" dt="2024-08-08T12:23:37.038" v="521" actId="21"/>
          <ac:picMkLst>
            <pc:docMk/>
            <pc:sldMk cId="100933427" sldId="313"/>
            <ac:picMk id="29" creationId="{67B17F53-DADE-24E0-3F24-223F1870D732}"/>
          </ac:picMkLst>
        </pc:picChg>
        <pc:picChg chg="add del mod">
          <ac:chgData name="Gobburu Chandraiah" userId="b4afd52c8b2f7633" providerId="LiveId" clId="{703281D8-973E-43AA-A758-FED68D1DD334}" dt="2024-08-08T12:23:51.164" v="525" actId="21"/>
          <ac:picMkLst>
            <pc:docMk/>
            <pc:sldMk cId="100933427" sldId="313"/>
            <ac:picMk id="33" creationId="{392B2352-F864-5DC0-D112-82E612125BD9}"/>
          </ac:picMkLst>
        </pc:picChg>
        <pc:picChg chg="add del mod">
          <ac:chgData name="Gobburu Chandraiah" userId="b4afd52c8b2f7633" providerId="LiveId" clId="{703281D8-973E-43AA-A758-FED68D1DD334}" dt="2024-08-08T12:24:19.229" v="530" actId="21"/>
          <ac:picMkLst>
            <pc:docMk/>
            <pc:sldMk cId="100933427" sldId="313"/>
            <ac:picMk id="37" creationId="{A07CD2BB-36DE-00B1-596C-2485970CD3DB}"/>
          </ac:picMkLst>
        </pc:picChg>
        <pc:picChg chg="add del mod">
          <ac:chgData name="Gobburu Chandraiah" userId="b4afd52c8b2f7633" providerId="LiveId" clId="{703281D8-973E-43AA-A758-FED68D1DD334}" dt="2024-08-08T12:27:43.125" v="544" actId="21"/>
          <ac:picMkLst>
            <pc:docMk/>
            <pc:sldMk cId="100933427" sldId="313"/>
            <ac:picMk id="41" creationId="{EAFDAC6E-B604-4BEB-DCD7-99ECFB5BDFAD}"/>
          </ac:picMkLst>
        </pc:picChg>
        <pc:picChg chg="add mod">
          <ac:chgData name="Gobburu Chandraiah" userId="b4afd52c8b2f7633" providerId="LiveId" clId="{703281D8-973E-43AA-A758-FED68D1DD334}" dt="2024-08-08T12:27:37.380" v="542" actId="931"/>
          <ac:picMkLst>
            <pc:docMk/>
            <pc:sldMk cId="100933427" sldId="313"/>
            <ac:picMk id="43" creationId="{720621F9-2E15-A795-5394-EBE248396218}"/>
          </ac:picMkLst>
        </pc:picChg>
        <pc:picChg chg="add del mod">
          <ac:chgData name="Gobburu Chandraiah" userId="b4afd52c8b2f7633" providerId="LiveId" clId="{703281D8-973E-43AA-A758-FED68D1DD334}" dt="2024-08-08T12:28:37.073" v="548" actId="21"/>
          <ac:picMkLst>
            <pc:docMk/>
            <pc:sldMk cId="100933427" sldId="313"/>
            <ac:picMk id="47" creationId="{C7F2AE0E-266B-2344-250A-B5A45AEFD7E4}"/>
          </ac:picMkLst>
        </pc:picChg>
        <pc:picChg chg="add del mod">
          <ac:chgData name="Gobburu Chandraiah" userId="b4afd52c8b2f7633" providerId="LiveId" clId="{703281D8-973E-43AA-A758-FED68D1DD334}" dt="2024-08-08T12:29:35.439" v="553" actId="21"/>
          <ac:picMkLst>
            <pc:docMk/>
            <pc:sldMk cId="100933427" sldId="313"/>
            <ac:picMk id="51" creationId="{8A8AAE9B-BF69-8A86-9182-5BAE2C0AA12E}"/>
          </ac:picMkLst>
        </pc:picChg>
        <pc:picChg chg="add del mod">
          <ac:chgData name="Gobburu Chandraiah" userId="b4afd52c8b2f7633" providerId="LiveId" clId="{703281D8-973E-43AA-A758-FED68D1DD334}" dt="2024-08-08T12:29:58.431" v="557" actId="21"/>
          <ac:picMkLst>
            <pc:docMk/>
            <pc:sldMk cId="100933427" sldId="313"/>
            <ac:picMk id="55" creationId="{3AE61995-404A-D3CC-9AE2-84EB15C40731}"/>
          </ac:picMkLst>
        </pc:picChg>
        <pc:picChg chg="add del mod">
          <ac:chgData name="Gobburu Chandraiah" userId="b4afd52c8b2f7633" providerId="LiveId" clId="{703281D8-973E-43AA-A758-FED68D1DD334}" dt="2024-08-08T12:31:09.067" v="561" actId="21"/>
          <ac:picMkLst>
            <pc:docMk/>
            <pc:sldMk cId="100933427" sldId="313"/>
            <ac:picMk id="59" creationId="{9F83E4DF-3755-2721-5517-879ADE1487AA}"/>
          </ac:picMkLst>
        </pc:picChg>
        <pc:picChg chg="add del mod">
          <ac:chgData name="Gobburu Chandraiah" userId="b4afd52c8b2f7633" providerId="LiveId" clId="{703281D8-973E-43AA-A758-FED68D1DD334}" dt="2024-08-08T12:32:15.342" v="566" actId="21"/>
          <ac:picMkLst>
            <pc:docMk/>
            <pc:sldMk cId="100933427" sldId="313"/>
            <ac:picMk id="63" creationId="{78FACBFF-B57A-41EC-3F28-479974A5F423}"/>
          </ac:picMkLst>
        </pc:picChg>
        <pc:picChg chg="add del mod">
          <ac:chgData name="Gobburu Chandraiah" userId="b4afd52c8b2f7633" providerId="LiveId" clId="{703281D8-973E-43AA-A758-FED68D1DD334}" dt="2024-08-08T12:32:46.258" v="571" actId="21"/>
          <ac:picMkLst>
            <pc:docMk/>
            <pc:sldMk cId="100933427" sldId="313"/>
            <ac:picMk id="67" creationId="{3EEDEA6E-D2A9-F836-B6F0-731DA87B8B45}"/>
          </ac:picMkLst>
        </pc:picChg>
        <pc:picChg chg="add del mod">
          <ac:chgData name="Gobburu Chandraiah" userId="b4afd52c8b2f7633" providerId="LiveId" clId="{703281D8-973E-43AA-A758-FED68D1DD334}" dt="2024-08-08T12:33:43.405" v="575" actId="21"/>
          <ac:picMkLst>
            <pc:docMk/>
            <pc:sldMk cId="100933427" sldId="313"/>
            <ac:picMk id="71" creationId="{EDB819CD-7D88-F994-77FD-4118C63F75DA}"/>
          </ac:picMkLst>
        </pc:picChg>
        <pc:picChg chg="add del mod">
          <ac:chgData name="Gobburu Chandraiah" userId="b4afd52c8b2f7633" providerId="LiveId" clId="{703281D8-973E-43AA-A758-FED68D1DD334}" dt="2024-08-08T12:34:35.379" v="579" actId="21"/>
          <ac:picMkLst>
            <pc:docMk/>
            <pc:sldMk cId="100933427" sldId="313"/>
            <ac:picMk id="75" creationId="{F1956BB0-325C-8210-0905-68095AB652D1}"/>
          </ac:picMkLst>
        </pc:picChg>
        <pc:picChg chg="add del mod">
          <ac:chgData name="Gobburu Chandraiah" userId="b4afd52c8b2f7633" providerId="LiveId" clId="{703281D8-973E-43AA-A758-FED68D1DD334}" dt="2024-08-08T12:35:45.164" v="585" actId="21"/>
          <ac:picMkLst>
            <pc:docMk/>
            <pc:sldMk cId="100933427" sldId="313"/>
            <ac:picMk id="79" creationId="{B46A85BE-19E6-F700-9A23-47F7C6AF7CC5}"/>
          </ac:picMkLst>
        </pc:picChg>
        <pc:picChg chg="add del mod">
          <ac:chgData name="Gobburu Chandraiah" userId="b4afd52c8b2f7633" providerId="LiveId" clId="{703281D8-973E-43AA-A758-FED68D1DD334}" dt="2024-08-08T12:36:13.048" v="591" actId="21"/>
          <ac:picMkLst>
            <pc:docMk/>
            <pc:sldMk cId="100933427" sldId="313"/>
            <ac:picMk id="83" creationId="{5459F377-36F9-A4EB-7C43-6499EBE4A2DE}"/>
          </ac:picMkLst>
        </pc:picChg>
        <pc:picChg chg="add del mod">
          <ac:chgData name="Gobburu Chandraiah" userId="b4afd52c8b2f7633" providerId="LiveId" clId="{703281D8-973E-43AA-A758-FED68D1DD334}" dt="2024-08-08T12:36:38.316" v="597" actId="21"/>
          <ac:picMkLst>
            <pc:docMk/>
            <pc:sldMk cId="100933427" sldId="313"/>
            <ac:picMk id="87" creationId="{81D3763C-5353-462E-4154-96152EDD786F}"/>
          </ac:picMkLst>
        </pc:picChg>
        <pc:picChg chg="add del mod">
          <ac:chgData name="Gobburu Chandraiah" userId="b4afd52c8b2f7633" providerId="LiveId" clId="{703281D8-973E-43AA-A758-FED68D1DD334}" dt="2024-08-08T12:38:25.188" v="608" actId="21"/>
          <ac:picMkLst>
            <pc:docMk/>
            <pc:sldMk cId="100933427" sldId="313"/>
            <ac:picMk id="91" creationId="{E0DDA728-4456-5693-DE8C-89C6B769E16C}"/>
          </ac:picMkLst>
        </pc:picChg>
      </pc:sldChg>
      <pc:sldChg chg="modSp del mod">
        <pc:chgData name="Gobburu Chandraiah" userId="b4afd52c8b2f7633" providerId="LiveId" clId="{703281D8-973E-43AA-A758-FED68D1DD334}" dt="2024-08-08T18:57:18.143" v="1812" actId="2696"/>
        <pc:sldMkLst>
          <pc:docMk/>
          <pc:sldMk cId="3769614625" sldId="314"/>
        </pc:sldMkLst>
        <pc:spChg chg="mod">
          <ac:chgData name="Gobburu Chandraiah" userId="b4afd52c8b2f7633" providerId="LiveId" clId="{703281D8-973E-43AA-A758-FED68D1DD334}" dt="2024-08-08T12:52:34.253" v="652" actId="20577"/>
          <ac:spMkLst>
            <pc:docMk/>
            <pc:sldMk cId="3769614625" sldId="314"/>
            <ac:spMk id="5" creationId="{26E6599B-92EE-DA04-9056-C282E455D7DA}"/>
          </ac:spMkLst>
        </pc:spChg>
        <pc:spChg chg="mod">
          <ac:chgData name="Gobburu Chandraiah" userId="b4afd52c8b2f7633" providerId="LiveId" clId="{703281D8-973E-43AA-A758-FED68D1DD334}" dt="2024-08-08T12:56:34.123" v="654" actId="5793"/>
          <ac:spMkLst>
            <pc:docMk/>
            <pc:sldMk cId="3769614625" sldId="314"/>
            <ac:spMk id="6" creationId="{6993533C-26FD-AEBE-6ACB-A4F973ACAD69}"/>
          </ac:spMkLst>
        </pc:spChg>
      </pc:sldChg>
      <pc:sldChg chg="addSp delSp modSp mod">
        <pc:chgData name="Gobburu Chandraiah" userId="b4afd52c8b2f7633" providerId="LiveId" clId="{703281D8-973E-43AA-A758-FED68D1DD334}" dt="2024-08-08T17:17:44.137" v="1185" actId="20577"/>
        <pc:sldMkLst>
          <pc:docMk/>
          <pc:sldMk cId="1582156866" sldId="315"/>
        </pc:sldMkLst>
        <pc:spChg chg="mod">
          <ac:chgData name="Gobburu Chandraiah" userId="b4afd52c8b2f7633" providerId="LiveId" clId="{703281D8-973E-43AA-A758-FED68D1DD334}" dt="2024-08-08T17:17:44.137" v="1185" actId="20577"/>
          <ac:spMkLst>
            <pc:docMk/>
            <pc:sldMk cId="1582156866" sldId="315"/>
            <ac:spMk id="3" creationId="{FB865FC3-5E5A-2CB6-EF6D-0D318425C9D5}"/>
          </ac:spMkLst>
        </pc:spChg>
        <pc:spChg chg="mod">
          <ac:chgData name="Gobburu Chandraiah" userId="b4afd52c8b2f7633" providerId="LiveId" clId="{703281D8-973E-43AA-A758-FED68D1DD334}" dt="2024-08-08T13:19:12.220" v="872" actId="20577"/>
          <ac:spMkLst>
            <pc:docMk/>
            <pc:sldMk cId="1582156866" sldId="315"/>
            <ac:spMk id="4" creationId="{6431D7CA-E9C7-0293-D696-D1D3BCE5B599}"/>
          </ac:spMkLst>
        </pc:spChg>
        <pc:spChg chg="add del mod">
          <ac:chgData name="Gobburu Chandraiah" userId="b4afd52c8b2f7633" providerId="LiveId" clId="{703281D8-973E-43AA-A758-FED68D1DD334}" dt="2024-08-08T13:03:29.908" v="657" actId="931"/>
          <ac:spMkLst>
            <pc:docMk/>
            <pc:sldMk cId="1582156866" sldId="315"/>
            <ac:spMk id="6" creationId="{E73E65BF-DEBE-7198-8A74-3BB66C789D9F}"/>
          </ac:spMkLst>
        </pc:spChg>
        <pc:graphicFrameChg chg="add mod">
          <ac:chgData name="Gobburu Chandraiah" userId="b4afd52c8b2f7633" providerId="LiveId" clId="{703281D8-973E-43AA-A758-FED68D1DD334}" dt="2024-08-08T12:56:51.232" v="656"/>
          <ac:graphicFrameMkLst>
            <pc:docMk/>
            <pc:sldMk cId="1582156866" sldId="315"/>
            <ac:graphicFrameMk id="7" creationId="{8C65152D-687F-6CA3-E835-627C4C069236}"/>
          </ac:graphicFrameMkLst>
        </pc:graphicFrameChg>
        <pc:graphicFrameChg chg="del">
          <ac:chgData name="Gobburu Chandraiah" userId="b4afd52c8b2f7633" providerId="LiveId" clId="{703281D8-973E-43AA-A758-FED68D1DD334}" dt="2024-08-08T12:56:45.755" v="655" actId="21"/>
          <ac:graphicFrameMkLst>
            <pc:docMk/>
            <pc:sldMk cId="1582156866" sldId="315"/>
            <ac:graphicFrameMk id="14" creationId="{8C65152D-687F-6CA3-E835-627C4C069236}"/>
          </ac:graphicFrameMkLst>
        </pc:graphicFrameChg>
        <pc:picChg chg="add mod">
          <ac:chgData name="Gobburu Chandraiah" userId="b4afd52c8b2f7633" providerId="LiveId" clId="{703281D8-973E-43AA-A758-FED68D1DD334}" dt="2024-08-08T13:03:33.117" v="658" actId="27614"/>
          <ac:picMkLst>
            <pc:docMk/>
            <pc:sldMk cId="1582156866" sldId="315"/>
            <ac:picMk id="9" creationId="{D5004BBE-A170-ADEF-1C92-FC9A3C9DA621}"/>
          </ac:picMkLst>
        </pc:picChg>
      </pc:sldChg>
      <pc:sldChg chg="addSp delSp modSp mod">
        <pc:chgData name="Gobburu Chandraiah" userId="b4afd52c8b2f7633" providerId="LiveId" clId="{703281D8-973E-43AA-A758-FED68D1DD334}" dt="2024-08-09T05:00:29.184" v="1918" actId="27636"/>
        <pc:sldMkLst>
          <pc:docMk/>
          <pc:sldMk cId="2527416213" sldId="316"/>
        </pc:sldMkLst>
        <pc:spChg chg="mod">
          <ac:chgData name="Gobburu Chandraiah" userId="b4afd52c8b2f7633" providerId="LiveId" clId="{703281D8-973E-43AA-A758-FED68D1DD334}" dt="2024-08-08T13:38:10.790" v="933" actId="20577"/>
          <ac:spMkLst>
            <pc:docMk/>
            <pc:sldMk cId="2527416213" sldId="316"/>
            <ac:spMk id="3" creationId="{7188D247-2C7D-1DC0-87DE-679FF2F4B8D3}"/>
          </ac:spMkLst>
        </pc:spChg>
        <pc:spChg chg="del mod">
          <ac:chgData name="Gobburu Chandraiah" userId="b4afd52c8b2f7633" providerId="LiveId" clId="{703281D8-973E-43AA-A758-FED68D1DD334}" dt="2024-08-08T13:37:26.976" v="914" actId="931"/>
          <ac:spMkLst>
            <pc:docMk/>
            <pc:sldMk cId="2527416213" sldId="316"/>
            <ac:spMk id="4" creationId="{C73B195E-449B-6D1C-97A2-99C5CAFA46FF}"/>
          </ac:spMkLst>
        </pc:spChg>
        <pc:spChg chg="add mod">
          <ac:chgData name="Gobburu Chandraiah" userId="b4afd52c8b2f7633" providerId="LiveId" clId="{703281D8-973E-43AA-A758-FED68D1DD334}" dt="2024-08-09T05:00:29.184" v="1918" actId="27636"/>
          <ac:spMkLst>
            <pc:docMk/>
            <pc:sldMk cId="2527416213" sldId="316"/>
            <ac:spMk id="11" creationId="{D331A505-EBCC-714D-AAE7-3DAF6C9A6057}"/>
          </ac:spMkLst>
        </pc:spChg>
        <pc:graphicFrameChg chg="del mod modGraphic">
          <ac:chgData name="Gobburu Chandraiah" userId="b4afd52c8b2f7633" providerId="LiveId" clId="{703281D8-973E-43AA-A758-FED68D1DD334}" dt="2024-08-08T13:37:59.134" v="925" actId="21"/>
          <ac:graphicFrameMkLst>
            <pc:docMk/>
            <pc:sldMk cId="2527416213" sldId="316"/>
            <ac:graphicFrameMk id="5" creationId="{05573025-ED28-B157-BE2C-7D1E29B79F2C}"/>
          </ac:graphicFrameMkLst>
        </pc:graphicFrameChg>
        <pc:picChg chg="add del mod">
          <ac:chgData name="Gobburu Chandraiah" userId="b4afd52c8b2f7633" providerId="LiveId" clId="{703281D8-973E-43AA-A758-FED68D1DD334}" dt="2024-08-08T13:36:22.984" v="913" actId="21"/>
          <ac:picMkLst>
            <pc:docMk/>
            <pc:sldMk cId="2527416213" sldId="316"/>
            <ac:picMk id="7" creationId="{E8652452-54F4-5051-28D8-BCBB39EB791E}"/>
          </ac:picMkLst>
        </pc:picChg>
        <pc:picChg chg="add mod">
          <ac:chgData name="Gobburu Chandraiah" userId="b4afd52c8b2f7633" providerId="LiveId" clId="{703281D8-973E-43AA-A758-FED68D1DD334}" dt="2024-08-08T13:38:22.333" v="934" actId="14100"/>
          <ac:picMkLst>
            <pc:docMk/>
            <pc:sldMk cId="2527416213" sldId="316"/>
            <ac:picMk id="9" creationId="{38FDF33E-2CC3-9DAF-DF40-C138F9B195CF}"/>
          </ac:picMkLst>
        </pc:picChg>
      </pc:sldChg>
      <pc:sldChg chg="del">
        <pc:chgData name="Gobburu Chandraiah" userId="b4afd52c8b2f7633" providerId="LiveId" clId="{703281D8-973E-43AA-A758-FED68D1DD334}" dt="2024-08-09T05:11:15.788" v="2171" actId="2696"/>
        <pc:sldMkLst>
          <pc:docMk/>
          <pc:sldMk cId="2011815264" sldId="317"/>
        </pc:sldMkLst>
      </pc:sldChg>
      <pc:sldChg chg="addSp delSp modSp mod ord">
        <pc:chgData name="Gobburu Chandraiah" userId="b4afd52c8b2f7633" providerId="LiveId" clId="{703281D8-973E-43AA-A758-FED68D1DD334}" dt="2024-08-09T05:37:32.216" v="2837" actId="33524"/>
        <pc:sldMkLst>
          <pc:docMk/>
          <pc:sldMk cId="537472485" sldId="318"/>
        </pc:sldMkLst>
        <pc:spChg chg="mod">
          <ac:chgData name="Gobburu Chandraiah" userId="b4afd52c8b2f7633" providerId="LiveId" clId="{703281D8-973E-43AA-A758-FED68D1DD334}" dt="2024-08-09T05:26:21.525" v="2443" actId="20577"/>
          <ac:spMkLst>
            <pc:docMk/>
            <pc:sldMk cId="537472485" sldId="318"/>
            <ac:spMk id="2" creationId="{D5C8EEFE-3603-56A9-02FC-A2488A187851}"/>
          </ac:spMkLst>
        </pc:spChg>
        <pc:spChg chg="mod">
          <ac:chgData name="Gobburu Chandraiah" userId="b4afd52c8b2f7633" providerId="LiveId" clId="{703281D8-973E-43AA-A758-FED68D1DD334}" dt="2024-08-09T05:37:32.216" v="2837" actId="33524"/>
          <ac:spMkLst>
            <pc:docMk/>
            <pc:sldMk cId="537472485" sldId="318"/>
            <ac:spMk id="3" creationId="{AE3DA292-2DDD-FBBA-7845-3B181E43362F}"/>
          </ac:spMkLst>
        </pc:spChg>
        <pc:spChg chg="del mod">
          <ac:chgData name="Gobburu Chandraiah" userId="b4afd52c8b2f7633" providerId="LiveId" clId="{703281D8-973E-43AA-A758-FED68D1DD334}" dt="2024-08-09T05:36:31.335" v="2812" actId="931"/>
          <ac:spMkLst>
            <pc:docMk/>
            <pc:sldMk cId="537472485" sldId="318"/>
            <ac:spMk id="4" creationId="{623B1359-DE2C-2BC6-174D-B7C0DB1F6073}"/>
          </ac:spMkLst>
        </pc:spChg>
        <pc:picChg chg="add mod">
          <ac:chgData name="Gobburu Chandraiah" userId="b4afd52c8b2f7633" providerId="LiveId" clId="{703281D8-973E-43AA-A758-FED68D1DD334}" dt="2024-08-09T05:36:36.381" v="2815" actId="962"/>
          <ac:picMkLst>
            <pc:docMk/>
            <pc:sldMk cId="537472485" sldId="318"/>
            <ac:picMk id="7" creationId="{9F1D9D76-E167-C35B-264A-6E3A6E355BC5}"/>
          </ac:picMkLst>
        </pc:picChg>
      </pc:sldChg>
      <pc:sldChg chg="addSp delSp modSp mod ord">
        <pc:chgData name="Gobburu Chandraiah" userId="b4afd52c8b2f7633" providerId="LiveId" clId="{703281D8-973E-43AA-A758-FED68D1DD334}" dt="2024-08-09T05:45:56.849" v="3017"/>
        <pc:sldMkLst>
          <pc:docMk/>
          <pc:sldMk cId="1768293850" sldId="319"/>
        </pc:sldMkLst>
        <pc:spChg chg="mod">
          <ac:chgData name="Gobburu Chandraiah" userId="b4afd52c8b2f7633" providerId="LiveId" clId="{703281D8-973E-43AA-A758-FED68D1DD334}" dt="2024-08-05T06:16:22.995" v="98" actId="20577"/>
          <ac:spMkLst>
            <pc:docMk/>
            <pc:sldMk cId="1768293850" sldId="319"/>
            <ac:spMk id="3" creationId="{65F8618F-D769-F666-B1AD-B03C82DA1B23}"/>
          </ac:spMkLst>
        </pc:spChg>
        <pc:spChg chg="add del mod">
          <ac:chgData name="Gobburu Chandraiah" userId="b4afd52c8b2f7633" providerId="LiveId" clId="{703281D8-973E-43AA-A758-FED68D1DD334}" dt="2024-08-05T06:16:52.405" v="100" actId="931"/>
          <ac:spMkLst>
            <pc:docMk/>
            <pc:sldMk cId="1768293850" sldId="319"/>
            <ac:spMk id="5" creationId="{3B8B2887-5843-4B6D-279F-8D0DA196BC27}"/>
          </ac:spMkLst>
        </pc:spChg>
        <pc:picChg chg="del">
          <ac:chgData name="Gobburu Chandraiah" userId="b4afd52c8b2f7633" providerId="LiveId" clId="{703281D8-973E-43AA-A758-FED68D1DD334}" dt="2024-08-05T06:16:37.580" v="99" actId="478"/>
          <ac:picMkLst>
            <pc:docMk/>
            <pc:sldMk cId="1768293850" sldId="319"/>
            <ac:picMk id="6" creationId="{30452C6F-947C-89F5-F589-F6759321BB88}"/>
          </ac:picMkLst>
        </pc:picChg>
        <pc:picChg chg="add mod">
          <ac:chgData name="Gobburu Chandraiah" userId="b4afd52c8b2f7633" providerId="LiveId" clId="{703281D8-973E-43AA-A758-FED68D1DD334}" dt="2024-08-05T06:16:52.405" v="100" actId="931"/>
          <ac:picMkLst>
            <pc:docMk/>
            <pc:sldMk cId="1768293850" sldId="319"/>
            <ac:picMk id="8" creationId="{5E70A9BC-492B-C5BB-84AB-20EC7D79E668}"/>
          </ac:picMkLst>
        </pc:picChg>
      </pc:sldChg>
      <pc:sldChg chg="addSp delSp modSp add mod">
        <pc:chgData name="Gobburu Chandraiah" userId="b4afd52c8b2f7633" providerId="LiveId" clId="{703281D8-973E-43AA-A758-FED68D1DD334}" dt="2024-08-09T05:50:38.990" v="3051" actId="113"/>
        <pc:sldMkLst>
          <pc:docMk/>
          <pc:sldMk cId="3216288623" sldId="320"/>
        </pc:sldMkLst>
        <pc:spChg chg="mod">
          <ac:chgData name="Gobburu Chandraiah" userId="b4afd52c8b2f7633" providerId="LiveId" clId="{703281D8-973E-43AA-A758-FED68D1DD334}" dt="2024-08-08T15:08:53.344" v="1097" actId="20577"/>
          <ac:spMkLst>
            <pc:docMk/>
            <pc:sldMk cId="3216288623" sldId="320"/>
            <ac:spMk id="3" creationId="{7188D247-2C7D-1DC0-87DE-679FF2F4B8D3}"/>
          </ac:spMkLst>
        </pc:spChg>
        <pc:spChg chg="add del mod">
          <ac:chgData name="Gobburu Chandraiah" userId="b4afd52c8b2f7633" providerId="LiveId" clId="{703281D8-973E-43AA-A758-FED68D1DD334}" dt="2024-08-08T14:47:07.139" v="1000" actId="931"/>
          <ac:spMkLst>
            <pc:docMk/>
            <pc:sldMk cId="3216288623" sldId="320"/>
            <ac:spMk id="5" creationId="{633ED1B0-2A88-F2DB-87FA-697F9AB76C26}"/>
          </ac:spMkLst>
        </pc:spChg>
        <pc:spChg chg="mod">
          <ac:chgData name="Gobburu Chandraiah" userId="b4afd52c8b2f7633" providerId="LiveId" clId="{703281D8-973E-43AA-A758-FED68D1DD334}" dt="2024-08-09T05:50:38.990" v="3051" actId="113"/>
          <ac:spMkLst>
            <pc:docMk/>
            <pc:sldMk cId="3216288623" sldId="320"/>
            <ac:spMk id="11" creationId="{D331A505-EBCC-714D-AAE7-3DAF6C9A6057}"/>
          </ac:spMkLst>
        </pc:spChg>
        <pc:picChg chg="add mod">
          <ac:chgData name="Gobburu Chandraiah" userId="b4afd52c8b2f7633" providerId="LiveId" clId="{703281D8-973E-43AA-A758-FED68D1DD334}" dt="2024-08-08T14:47:29.997" v="1008" actId="14100"/>
          <ac:picMkLst>
            <pc:docMk/>
            <pc:sldMk cId="3216288623" sldId="320"/>
            <ac:picMk id="7" creationId="{D6BCE0DC-963C-018D-5B8E-15F60B801035}"/>
          </ac:picMkLst>
        </pc:picChg>
        <pc:picChg chg="del">
          <ac:chgData name="Gobburu Chandraiah" userId="b4afd52c8b2f7633" providerId="LiveId" clId="{703281D8-973E-43AA-A758-FED68D1DD334}" dt="2024-08-08T14:31:14.186" v="972" actId="21"/>
          <ac:picMkLst>
            <pc:docMk/>
            <pc:sldMk cId="3216288623" sldId="320"/>
            <ac:picMk id="9" creationId="{38FDF33E-2CC3-9DAF-DF40-C138F9B195CF}"/>
          </ac:picMkLst>
        </pc:picChg>
      </pc:sldChg>
      <pc:sldChg chg="addSp delSp modSp new mod ord modClrScheme chgLayout">
        <pc:chgData name="Gobburu Chandraiah" userId="b4afd52c8b2f7633" providerId="LiveId" clId="{703281D8-973E-43AA-A758-FED68D1DD334}" dt="2024-08-09T05:50:52.619" v="3052" actId="113"/>
        <pc:sldMkLst>
          <pc:docMk/>
          <pc:sldMk cId="1001658480" sldId="321"/>
        </pc:sldMkLst>
        <pc:spChg chg="mod ord">
          <ac:chgData name="Gobburu Chandraiah" userId="b4afd52c8b2f7633" providerId="LiveId" clId="{703281D8-973E-43AA-A758-FED68D1DD334}" dt="2024-08-09T05:50:52.619" v="3052" actId="113"/>
          <ac:spMkLst>
            <pc:docMk/>
            <pc:sldMk cId="1001658480" sldId="321"/>
            <ac:spMk id="2" creationId="{902B1ED1-A01F-7943-DF93-5382A7756A8F}"/>
          </ac:spMkLst>
        </pc:spChg>
        <pc:spChg chg="del">
          <ac:chgData name="Gobburu Chandraiah" userId="b4afd52c8b2f7633" providerId="LiveId" clId="{703281D8-973E-43AA-A758-FED68D1DD334}" dt="2024-08-08T15:07:35.275" v="1056" actId="26606"/>
          <ac:spMkLst>
            <pc:docMk/>
            <pc:sldMk cId="1001658480" sldId="321"/>
            <ac:spMk id="3" creationId="{EBE5B00E-5742-0982-457E-294CAAB78EBC}"/>
          </ac:spMkLst>
        </pc:spChg>
        <pc:spChg chg="mod ord modVis">
          <ac:chgData name="Gobburu Chandraiah" userId="b4afd52c8b2f7633" providerId="LiveId" clId="{703281D8-973E-43AA-A758-FED68D1DD334}" dt="2024-08-08T18:55:19.582" v="1810" actId="700"/>
          <ac:spMkLst>
            <pc:docMk/>
            <pc:sldMk cId="1001658480" sldId="321"/>
            <ac:spMk id="4" creationId="{5EFD274E-22DE-55F7-1C08-BC0936021776}"/>
          </ac:spMkLst>
        </pc:spChg>
        <pc:spChg chg="add del mod ord">
          <ac:chgData name="Gobburu Chandraiah" userId="b4afd52c8b2f7633" providerId="LiveId" clId="{703281D8-973E-43AA-A758-FED68D1DD334}" dt="2024-08-08T15:14:18.690" v="1128" actId="931"/>
          <ac:spMkLst>
            <pc:docMk/>
            <pc:sldMk cId="1001658480" sldId="321"/>
            <ac:spMk id="7" creationId="{7CE9BAF9-3563-BDFB-EE6D-41FCC6A17744}"/>
          </ac:spMkLst>
        </pc:spChg>
        <pc:spChg chg="add del mod">
          <ac:chgData name="Gobburu Chandraiah" userId="b4afd52c8b2f7633" providerId="LiveId" clId="{703281D8-973E-43AA-A758-FED68D1DD334}" dt="2024-08-08T15:16:02.875" v="1137" actId="931"/>
          <ac:spMkLst>
            <pc:docMk/>
            <pc:sldMk cId="1001658480" sldId="321"/>
            <ac:spMk id="19" creationId="{748ED871-689D-5111-D80F-9C479C8DBA26}"/>
          </ac:spMkLst>
        </pc:spChg>
        <pc:spChg chg="add del mod">
          <ac:chgData name="Gobburu Chandraiah" userId="b4afd52c8b2f7633" providerId="LiveId" clId="{703281D8-973E-43AA-A758-FED68D1DD334}" dt="2024-08-08T15:17:00.398" v="1151" actId="931"/>
          <ac:spMkLst>
            <pc:docMk/>
            <pc:sldMk cId="1001658480" sldId="321"/>
            <ac:spMk id="23" creationId="{B0E0F5D3-F093-9D65-A5B8-F8D35A624F12}"/>
          </ac:spMkLst>
        </pc:spChg>
        <pc:spChg chg="add del mod">
          <ac:chgData name="Gobburu Chandraiah" userId="b4afd52c8b2f7633" providerId="LiveId" clId="{703281D8-973E-43AA-A758-FED68D1DD334}" dt="2024-08-08T18:36:15.301" v="1530" actId="931"/>
          <ac:spMkLst>
            <pc:docMk/>
            <pc:sldMk cId="1001658480" sldId="321"/>
            <ac:spMk id="29" creationId="{B043E1D5-FAFA-B372-936A-831B9407B0A0}"/>
          </ac:spMkLst>
        </pc:spChg>
        <pc:spChg chg="add del mod">
          <ac:chgData name="Gobburu Chandraiah" userId="b4afd52c8b2f7633" providerId="LiveId" clId="{703281D8-973E-43AA-A758-FED68D1DD334}" dt="2024-08-08T18:47:56.129" v="1535" actId="931"/>
          <ac:spMkLst>
            <pc:docMk/>
            <pc:sldMk cId="1001658480" sldId="321"/>
            <ac:spMk id="33" creationId="{13E85F3B-6B6C-6804-841B-6574ECDA458C}"/>
          </ac:spMkLst>
        </pc:spChg>
        <pc:spChg chg="add del mod ord">
          <ac:chgData name="Gobburu Chandraiah" userId="b4afd52c8b2f7633" providerId="LiveId" clId="{703281D8-973E-43AA-A758-FED68D1DD334}" dt="2024-08-08T18:55:19.582" v="1810" actId="700"/>
          <ac:spMkLst>
            <pc:docMk/>
            <pc:sldMk cId="1001658480" sldId="321"/>
            <ac:spMk id="36" creationId="{1B095471-6A9D-2629-D3D0-CD0F9AD674A1}"/>
          </ac:spMkLst>
        </pc:spChg>
        <pc:spChg chg="add del mod">
          <ac:chgData name="Gobburu Chandraiah" userId="b4afd52c8b2f7633" providerId="LiveId" clId="{703281D8-973E-43AA-A758-FED68D1DD334}" dt="2024-08-08T18:55:18.812" v="1809" actId="26606"/>
          <ac:spMkLst>
            <pc:docMk/>
            <pc:sldMk cId="1001658480" sldId="321"/>
            <ac:spMk id="41" creationId="{19A8A502-560A-8991-CD2E-391D295247BD}"/>
          </ac:spMkLst>
        </pc:spChg>
        <pc:picChg chg="add del mod">
          <ac:chgData name="Gobburu Chandraiah" userId="b4afd52c8b2f7633" providerId="LiveId" clId="{703281D8-973E-43AA-A758-FED68D1DD334}" dt="2024-08-08T15:10:28.097" v="1101" actId="21"/>
          <ac:picMkLst>
            <pc:docMk/>
            <pc:sldMk cId="1001658480" sldId="321"/>
            <ac:picMk id="6" creationId="{10C91D09-3E46-B980-6DF2-B87C8FE99FB5}"/>
          </ac:picMkLst>
        </pc:picChg>
        <pc:picChg chg="add mod">
          <ac:chgData name="Gobburu Chandraiah" userId="b4afd52c8b2f7633" providerId="LiveId" clId="{703281D8-973E-43AA-A758-FED68D1DD334}" dt="2024-08-08T15:11:25.790" v="1113" actId="931"/>
          <ac:picMkLst>
            <pc:docMk/>
            <pc:sldMk cId="1001658480" sldId="321"/>
            <ac:picMk id="9" creationId="{3D74E0B1-C7F3-1931-7CA6-D1B7D7A4FD00}"/>
          </ac:picMkLst>
        </pc:picChg>
        <pc:picChg chg="add mod">
          <ac:chgData name="Gobburu Chandraiah" userId="b4afd52c8b2f7633" providerId="LiveId" clId="{703281D8-973E-43AA-A758-FED68D1DD334}" dt="2024-08-08T15:11:43.097" v="1120" actId="931"/>
          <ac:picMkLst>
            <pc:docMk/>
            <pc:sldMk cId="1001658480" sldId="321"/>
            <ac:picMk id="11" creationId="{7B9705C0-2D2B-05D9-B9E4-D26886B3E26A}"/>
          </ac:picMkLst>
        </pc:picChg>
        <pc:picChg chg="add mod">
          <ac:chgData name="Gobburu Chandraiah" userId="b4afd52c8b2f7633" providerId="LiveId" clId="{703281D8-973E-43AA-A758-FED68D1DD334}" dt="2024-08-08T15:12:45.041" v="1124" actId="931"/>
          <ac:picMkLst>
            <pc:docMk/>
            <pc:sldMk cId="1001658480" sldId="321"/>
            <ac:picMk id="13" creationId="{93B8D27E-36EB-112C-239F-E1E11AE25CE4}"/>
          </ac:picMkLst>
        </pc:picChg>
        <pc:picChg chg="add mod">
          <ac:chgData name="Gobburu Chandraiah" userId="b4afd52c8b2f7633" providerId="LiveId" clId="{703281D8-973E-43AA-A758-FED68D1DD334}" dt="2024-08-08T15:13:05.697" v="1127" actId="931"/>
          <ac:picMkLst>
            <pc:docMk/>
            <pc:sldMk cId="1001658480" sldId="321"/>
            <ac:picMk id="15" creationId="{76CD4C8A-49F8-4393-571B-8FA24CFA1A8A}"/>
          </ac:picMkLst>
        </pc:picChg>
        <pc:picChg chg="add del mod">
          <ac:chgData name="Gobburu Chandraiah" userId="b4afd52c8b2f7633" providerId="LiveId" clId="{703281D8-973E-43AA-A758-FED68D1DD334}" dt="2024-08-08T15:15:51.211" v="1136" actId="21"/>
          <ac:picMkLst>
            <pc:docMk/>
            <pc:sldMk cId="1001658480" sldId="321"/>
            <ac:picMk id="17" creationId="{D2D5A15A-315F-96DD-0EA3-A1B400CE6033}"/>
          </ac:picMkLst>
        </pc:picChg>
        <pc:picChg chg="add del mod">
          <ac:chgData name="Gobburu Chandraiah" userId="b4afd52c8b2f7633" providerId="LiveId" clId="{703281D8-973E-43AA-A758-FED68D1DD334}" dt="2024-08-08T15:16:10.754" v="1140" actId="21"/>
          <ac:picMkLst>
            <pc:docMk/>
            <pc:sldMk cId="1001658480" sldId="321"/>
            <ac:picMk id="21" creationId="{C402C791-6BDF-775B-D425-9C006634B5AC}"/>
          </ac:picMkLst>
        </pc:picChg>
        <pc:picChg chg="add mod">
          <ac:chgData name="Gobburu Chandraiah" userId="b4afd52c8b2f7633" providerId="LiveId" clId="{703281D8-973E-43AA-A758-FED68D1DD334}" dt="2024-08-08T15:16:42.463" v="1147" actId="931"/>
          <ac:picMkLst>
            <pc:docMk/>
            <pc:sldMk cId="1001658480" sldId="321"/>
            <ac:picMk id="25" creationId="{BA339934-9A75-3DB8-0F16-77B3A057CF62}"/>
          </ac:picMkLst>
        </pc:picChg>
        <pc:picChg chg="add del mod">
          <ac:chgData name="Gobburu Chandraiah" userId="b4afd52c8b2f7633" providerId="LiveId" clId="{703281D8-973E-43AA-A758-FED68D1DD334}" dt="2024-08-08T15:17:49.908" v="1168" actId="21"/>
          <ac:picMkLst>
            <pc:docMk/>
            <pc:sldMk cId="1001658480" sldId="321"/>
            <ac:picMk id="27" creationId="{56CAE2E2-9308-D589-9E6B-325F4E20F006}"/>
          </ac:picMkLst>
        </pc:picChg>
        <pc:picChg chg="add del mod">
          <ac:chgData name="Gobburu Chandraiah" userId="b4afd52c8b2f7633" providerId="LiveId" clId="{703281D8-973E-43AA-A758-FED68D1DD334}" dt="2024-08-08T18:47:45.861" v="1534" actId="21"/>
          <ac:picMkLst>
            <pc:docMk/>
            <pc:sldMk cId="1001658480" sldId="321"/>
            <ac:picMk id="31" creationId="{213BA6E4-8648-583E-3502-4CEE6B3ED0EC}"/>
          </ac:picMkLst>
        </pc:picChg>
        <pc:picChg chg="add mod ord">
          <ac:chgData name="Gobburu Chandraiah" userId="b4afd52c8b2f7633" providerId="LiveId" clId="{703281D8-973E-43AA-A758-FED68D1DD334}" dt="2024-08-08T18:55:19.582" v="1810" actId="700"/>
          <ac:picMkLst>
            <pc:docMk/>
            <pc:sldMk cId="1001658480" sldId="321"/>
            <ac:picMk id="35" creationId="{F38E6F65-8AEC-11F7-8776-05707EA15A34}"/>
          </ac:picMkLst>
        </pc:picChg>
      </pc:sldChg>
      <pc:sldChg chg="new del">
        <pc:chgData name="Gobburu Chandraiah" userId="b4afd52c8b2f7633" providerId="LiveId" clId="{703281D8-973E-43AA-A758-FED68D1DD334}" dt="2024-08-08T15:05:05.765" v="1010" actId="680"/>
        <pc:sldMkLst>
          <pc:docMk/>
          <pc:sldMk cId="3201196977" sldId="321"/>
        </pc:sldMkLst>
      </pc:sldChg>
      <pc:sldChg chg="addSp delSp modSp new mod ord">
        <pc:chgData name="Gobburu Chandraiah" userId="b4afd52c8b2f7633" providerId="LiveId" clId="{703281D8-973E-43AA-A758-FED68D1DD334}" dt="2024-08-19T21:51:52.060" v="3058" actId="20577"/>
        <pc:sldMkLst>
          <pc:docMk/>
          <pc:sldMk cId="1339167419" sldId="322"/>
        </pc:sldMkLst>
        <pc:spChg chg="mod">
          <ac:chgData name="Gobburu Chandraiah" userId="b4afd52c8b2f7633" providerId="LiveId" clId="{703281D8-973E-43AA-A758-FED68D1DD334}" dt="2024-08-08T17:20:31.616" v="1269"/>
          <ac:spMkLst>
            <pc:docMk/>
            <pc:sldMk cId="1339167419" sldId="322"/>
            <ac:spMk id="2" creationId="{1BA3B7A7-1D85-910B-05F4-5AB488158E7B}"/>
          </ac:spMkLst>
        </pc:spChg>
        <pc:spChg chg="add del mod">
          <ac:chgData name="Gobburu Chandraiah" userId="b4afd52c8b2f7633" providerId="LiveId" clId="{703281D8-973E-43AA-A758-FED68D1DD334}" dt="2024-08-19T21:51:52.060" v="3058" actId="20577"/>
          <ac:spMkLst>
            <pc:docMk/>
            <pc:sldMk cId="1339167419" sldId="322"/>
            <ac:spMk id="3" creationId="{7420D8A3-5D64-E803-A3F0-2B06F18F4AF6}"/>
          </ac:spMkLst>
        </pc:spChg>
        <pc:spChg chg="del mod">
          <ac:chgData name="Gobburu Chandraiah" userId="b4afd52c8b2f7633" providerId="LiveId" clId="{703281D8-973E-43AA-A758-FED68D1DD334}" dt="2024-08-08T17:27:18.770" v="1278" actId="931"/>
          <ac:spMkLst>
            <pc:docMk/>
            <pc:sldMk cId="1339167419" sldId="322"/>
            <ac:spMk id="4" creationId="{A770A092-50F6-D8CD-CF46-F07ACE9AA6F0}"/>
          </ac:spMkLst>
        </pc:spChg>
        <pc:picChg chg="add mod">
          <ac:chgData name="Gobburu Chandraiah" userId="b4afd52c8b2f7633" providerId="LiveId" clId="{703281D8-973E-43AA-A758-FED68D1DD334}" dt="2024-08-08T17:27:09.250" v="1277" actId="931"/>
          <ac:picMkLst>
            <pc:docMk/>
            <pc:sldMk cId="1339167419" sldId="322"/>
            <ac:picMk id="7" creationId="{3DB4EE7F-E417-1549-22F9-C57DFCC315AF}"/>
          </ac:picMkLst>
        </pc:picChg>
        <pc:picChg chg="add mod">
          <ac:chgData name="Gobburu Chandraiah" userId="b4afd52c8b2f7633" providerId="LiveId" clId="{703281D8-973E-43AA-A758-FED68D1DD334}" dt="2024-08-08T17:27:21.077" v="1280" actId="962"/>
          <ac:picMkLst>
            <pc:docMk/>
            <pc:sldMk cId="1339167419" sldId="322"/>
            <ac:picMk id="9" creationId="{9E3EAC7A-DD5A-CEE2-579C-8E494268DEE2}"/>
          </ac:picMkLst>
        </pc:picChg>
      </pc:sldChg>
      <pc:sldChg chg="addSp delSp modSp new mod">
        <pc:chgData name="Gobburu Chandraiah" userId="b4afd52c8b2f7633" providerId="LiveId" clId="{703281D8-973E-43AA-A758-FED68D1DD334}" dt="2024-08-09T04:56:57.502" v="1889" actId="20577"/>
        <pc:sldMkLst>
          <pc:docMk/>
          <pc:sldMk cId="48450906" sldId="323"/>
        </pc:sldMkLst>
        <pc:spChg chg="mod">
          <ac:chgData name="Gobburu Chandraiah" userId="b4afd52c8b2f7633" providerId="LiveId" clId="{703281D8-973E-43AA-A758-FED68D1DD334}" dt="2024-08-08T19:07:20.248" v="1828" actId="20577"/>
          <ac:spMkLst>
            <pc:docMk/>
            <pc:sldMk cId="48450906" sldId="323"/>
            <ac:spMk id="2" creationId="{579663F2-DB64-9A9E-8B49-199629DDFECE}"/>
          </ac:spMkLst>
        </pc:spChg>
        <pc:spChg chg="add del mod">
          <ac:chgData name="Gobburu Chandraiah" userId="b4afd52c8b2f7633" providerId="LiveId" clId="{703281D8-973E-43AA-A758-FED68D1DD334}" dt="2024-08-08T19:08:00.913" v="1836" actId="931"/>
          <ac:spMkLst>
            <pc:docMk/>
            <pc:sldMk cId="48450906" sldId="323"/>
            <ac:spMk id="3" creationId="{CAAAB2E5-51C1-31A0-9D9C-28D358169BC6}"/>
          </ac:spMkLst>
        </pc:spChg>
        <pc:spChg chg="mod">
          <ac:chgData name="Gobburu Chandraiah" userId="b4afd52c8b2f7633" providerId="LiveId" clId="{703281D8-973E-43AA-A758-FED68D1DD334}" dt="2024-08-09T04:56:57.502" v="1889" actId="20577"/>
          <ac:spMkLst>
            <pc:docMk/>
            <pc:sldMk cId="48450906" sldId="323"/>
            <ac:spMk id="4" creationId="{36B96B8C-9E11-F994-94F8-C38E912AAD3A}"/>
          </ac:spMkLst>
        </pc:spChg>
        <pc:picChg chg="add mod">
          <ac:chgData name="Gobburu Chandraiah" userId="b4afd52c8b2f7633" providerId="LiveId" clId="{703281D8-973E-43AA-A758-FED68D1DD334}" dt="2024-08-08T19:07:41.580" v="1834" actId="931"/>
          <ac:picMkLst>
            <pc:docMk/>
            <pc:sldMk cId="48450906" sldId="323"/>
            <ac:picMk id="7" creationId="{54F3137D-D40F-8B22-0F95-5D68461E95C8}"/>
          </ac:picMkLst>
        </pc:picChg>
        <pc:picChg chg="add mod">
          <ac:chgData name="Gobburu Chandraiah" userId="b4afd52c8b2f7633" providerId="LiveId" clId="{703281D8-973E-43AA-A758-FED68D1DD334}" dt="2024-08-08T19:08:16.891" v="1840" actId="14100"/>
          <ac:picMkLst>
            <pc:docMk/>
            <pc:sldMk cId="48450906" sldId="323"/>
            <ac:picMk id="9" creationId="{12D894A3-7F4F-A715-AA3A-AD84F2E8C1C0}"/>
          </ac:picMkLst>
        </pc:picChg>
      </pc:sldChg>
      <pc:sldChg chg="addSp delSp modSp new mod">
        <pc:chgData name="Gobburu Chandraiah" userId="b4afd52c8b2f7633" providerId="LiveId" clId="{703281D8-973E-43AA-A758-FED68D1DD334}" dt="2024-08-09T05:11:03.085" v="2170" actId="20577"/>
        <pc:sldMkLst>
          <pc:docMk/>
          <pc:sldMk cId="1994380740" sldId="324"/>
        </pc:sldMkLst>
        <pc:spChg chg="mod">
          <ac:chgData name="Gobburu Chandraiah" userId="b4afd52c8b2f7633" providerId="LiveId" clId="{703281D8-973E-43AA-A758-FED68D1DD334}" dt="2024-08-09T05:08:36.793" v="2052" actId="20577"/>
          <ac:spMkLst>
            <pc:docMk/>
            <pc:sldMk cId="1994380740" sldId="324"/>
            <ac:spMk id="2" creationId="{48A4A452-9A27-27AB-B73B-1ED36F945E52}"/>
          </ac:spMkLst>
        </pc:spChg>
        <pc:spChg chg="del">
          <ac:chgData name="Gobburu Chandraiah" userId="b4afd52c8b2f7633" providerId="LiveId" clId="{703281D8-973E-43AA-A758-FED68D1DD334}" dt="2024-08-09T05:08:05.562" v="2024" actId="931"/>
          <ac:spMkLst>
            <pc:docMk/>
            <pc:sldMk cId="1994380740" sldId="324"/>
            <ac:spMk id="3" creationId="{241BDF2A-5084-0500-FA51-7574FFCCE8D4}"/>
          </ac:spMkLst>
        </pc:spChg>
        <pc:spChg chg="mod">
          <ac:chgData name="Gobburu Chandraiah" userId="b4afd52c8b2f7633" providerId="LiveId" clId="{703281D8-973E-43AA-A758-FED68D1DD334}" dt="2024-08-09T05:11:03.085" v="2170" actId="20577"/>
          <ac:spMkLst>
            <pc:docMk/>
            <pc:sldMk cId="1994380740" sldId="324"/>
            <ac:spMk id="4" creationId="{321CA5AA-A8F9-A20D-B83F-21D5798664D0}"/>
          </ac:spMkLst>
        </pc:spChg>
        <pc:picChg chg="add mod">
          <ac:chgData name="Gobburu Chandraiah" userId="b4afd52c8b2f7633" providerId="LiveId" clId="{703281D8-973E-43AA-A758-FED68D1DD334}" dt="2024-08-09T05:08:19.334" v="2030" actId="14100"/>
          <ac:picMkLst>
            <pc:docMk/>
            <pc:sldMk cId="1994380740" sldId="324"/>
            <ac:picMk id="7" creationId="{5BD77E3D-EBAD-F4B6-5F61-492963A6C04B}"/>
          </ac:picMkLst>
        </pc:picChg>
      </pc:sldChg>
      <pc:sldChg chg="addSp delSp modSp new mod ord">
        <pc:chgData name="Gobburu Chandraiah" userId="b4afd52c8b2f7633" providerId="LiveId" clId="{703281D8-973E-43AA-A758-FED68D1DD334}" dt="2024-08-09T05:16:31.627" v="2341" actId="5793"/>
        <pc:sldMkLst>
          <pc:docMk/>
          <pc:sldMk cId="677649612" sldId="325"/>
        </pc:sldMkLst>
        <pc:spChg chg="mod">
          <ac:chgData name="Gobburu Chandraiah" userId="b4afd52c8b2f7633" providerId="LiveId" clId="{703281D8-973E-43AA-A758-FED68D1DD334}" dt="2024-08-09T05:14:37.341" v="2197" actId="20577"/>
          <ac:spMkLst>
            <pc:docMk/>
            <pc:sldMk cId="677649612" sldId="325"/>
            <ac:spMk id="2" creationId="{4954061B-2C73-6ACD-3D98-82389C7DCEBB}"/>
          </ac:spMkLst>
        </pc:spChg>
        <pc:spChg chg="del">
          <ac:chgData name="Gobburu Chandraiah" userId="b4afd52c8b2f7633" providerId="LiveId" clId="{703281D8-973E-43AA-A758-FED68D1DD334}" dt="2024-08-09T05:14:21.716" v="2173" actId="931"/>
          <ac:spMkLst>
            <pc:docMk/>
            <pc:sldMk cId="677649612" sldId="325"/>
            <ac:spMk id="3" creationId="{8613715F-6DB1-9490-D3A7-B6D6B02E6439}"/>
          </ac:spMkLst>
        </pc:spChg>
        <pc:spChg chg="mod">
          <ac:chgData name="Gobburu Chandraiah" userId="b4afd52c8b2f7633" providerId="LiveId" clId="{703281D8-973E-43AA-A758-FED68D1DD334}" dt="2024-08-09T05:16:31.627" v="2341" actId="5793"/>
          <ac:spMkLst>
            <pc:docMk/>
            <pc:sldMk cId="677649612" sldId="325"/>
            <ac:spMk id="4" creationId="{C273483B-1615-D6DE-D901-16E319DB6B4C}"/>
          </ac:spMkLst>
        </pc:spChg>
        <pc:picChg chg="add mod">
          <ac:chgData name="Gobburu Chandraiah" userId="b4afd52c8b2f7633" providerId="LiveId" clId="{703281D8-973E-43AA-A758-FED68D1DD334}" dt="2024-08-09T05:14:24.402" v="2175" actId="962"/>
          <ac:picMkLst>
            <pc:docMk/>
            <pc:sldMk cId="677649612" sldId="325"/>
            <ac:picMk id="7" creationId="{80219552-75D9-A308-1005-7783A10A9EBB}"/>
          </ac:picMkLst>
        </pc:picChg>
      </pc:sldChg>
      <pc:sldChg chg="addSp delSp modSp new mod">
        <pc:chgData name="Gobburu Chandraiah" userId="b4afd52c8b2f7633" providerId="LiveId" clId="{703281D8-973E-43AA-A758-FED68D1DD334}" dt="2024-08-09T05:22:36.599" v="2414" actId="255"/>
        <pc:sldMkLst>
          <pc:docMk/>
          <pc:sldMk cId="1668838836" sldId="326"/>
        </pc:sldMkLst>
        <pc:spChg chg="mod">
          <ac:chgData name="Gobburu Chandraiah" userId="b4afd52c8b2f7633" providerId="LiveId" clId="{703281D8-973E-43AA-A758-FED68D1DD334}" dt="2024-08-09T05:22:36.599" v="2414" actId="255"/>
          <ac:spMkLst>
            <pc:docMk/>
            <pc:sldMk cId="1668838836" sldId="326"/>
            <ac:spMk id="2" creationId="{C976ADD0-CE44-A0C8-060E-6C26904C8F27}"/>
          </ac:spMkLst>
        </pc:spChg>
        <pc:spChg chg="del">
          <ac:chgData name="Gobburu Chandraiah" userId="b4afd52c8b2f7633" providerId="LiveId" clId="{703281D8-973E-43AA-A758-FED68D1DD334}" dt="2024-08-09T05:20:37.207" v="2343" actId="931"/>
          <ac:spMkLst>
            <pc:docMk/>
            <pc:sldMk cId="1668838836" sldId="326"/>
            <ac:spMk id="3" creationId="{5E28EE5C-75F2-BC44-14B7-EAF9ACACD56F}"/>
          </ac:spMkLst>
        </pc:spChg>
        <pc:spChg chg="add del mod">
          <ac:chgData name="Gobburu Chandraiah" userId="b4afd52c8b2f7633" providerId="LiveId" clId="{703281D8-973E-43AA-A758-FED68D1DD334}" dt="2024-08-09T05:21:01.679" v="2347" actId="931"/>
          <ac:spMkLst>
            <pc:docMk/>
            <pc:sldMk cId="1668838836" sldId="326"/>
            <ac:spMk id="7" creationId="{7CECA994-8E5E-A557-4FA8-78A4CA167BA6}"/>
          </ac:spMkLst>
        </pc:spChg>
        <pc:picChg chg="add del mod">
          <ac:chgData name="Gobburu Chandraiah" userId="b4afd52c8b2f7633" providerId="LiveId" clId="{703281D8-973E-43AA-A758-FED68D1DD334}" dt="2024-08-09T05:20:46.056" v="2345" actId="21"/>
          <ac:picMkLst>
            <pc:docMk/>
            <pc:sldMk cId="1668838836" sldId="326"/>
            <ac:picMk id="5" creationId="{A04ED9CE-ED1B-3D81-6F1A-DF56C6CA2920}"/>
          </ac:picMkLst>
        </pc:picChg>
        <pc:picChg chg="add mod">
          <ac:chgData name="Gobburu Chandraiah" userId="b4afd52c8b2f7633" providerId="LiveId" clId="{703281D8-973E-43AA-A758-FED68D1DD334}" dt="2024-08-09T05:21:13.534" v="2351" actId="14100"/>
          <ac:picMkLst>
            <pc:docMk/>
            <pc:sldMk cId="1668838836" sldId="326"/>
            <ac:picMk id="9" creationId="{79CFD541-D7F7-D61A-8757-E9DCEC6A358E}"/>
          </ac:picMkLst>
        </pc:picChg>
      </pc:sldChg>
      <pc:sldChg chg="addSp delSp modSp new mod modClrScheme chgLayout">
        <pc:chgData name="Gobburu Chandraiah" userId="b4afd52c8b2f7633" providerId="LiveId" clId="{703281D8-973E-43AA-A758-FED68D1DD334}" dt="2024-08-09T05:49:57.196" v="3046" actId="20577"/>
        <pc:sldMkLst>
          <pc:docMk/>
          <pc:sldMk cId="4215755297" sldId="327"/>
        </pc:sldMkLst>
        <pc:spChg chg="del">
          <ac:chgData name="Gobburu Chandraiah" userId="b4afd52c8b2f7633" providerId="LiveId" clId="{703281D8-973E-43AA-A758-FED68D1DD334}" dt="2024-08-09T05:37:58.900" v="2839" actId="26606"/>
          <ac:spMkLst>
            <pc:docMk/>
            <pc:sldMk cId="4215755297" sldId="327"/>
            <ac:spMk id="2" creationId="{F3F3C3A3-60C8-8778-A09F-F800E83ABF14}"/>
          </ac:spMkLst>
        </pc:spChg>
        <pc:spChg chg="del mod">
          <ac:chgData name="Gobburu Chandraiah" userId="b4afd52c8b2f7633" providerId="LiveId" clId="{703281D8-973E-43AA-A758-FED68D1DD334}" dt="2024-08-09T05:44:50.058" v="2840" actId="931"/>
          <ac:spMkLst>
            <pc:docMk/>
            <pc:sldMk cId="4215755297" sldId="327"/>
            <ac:spMk id="3" creationId="{293C9949-900C-B34D-40FF-89831B1FB158}"/>
          </ac:spMkLst>
        </pc:spChg>
        <pc:spChg chg="del">
          <ac:chgData name="Gobburu Chandraiah" userId="b4afd52c8b2f7633" providerId="LiveId" clId="{703281D8-973E-43AA-A758-FED68D1DD334}" dt="2024-08-09T05:37:58.900" v="2839" actId="26606"/>
          <ac:spMkLst>
            <pc:docMk/>
            <pc:sldMk cId="4215755297" sldId="327"/>
            <ac:spMk id="4" creationId="{7E645F95-D454-2843-B424-83C53D4F1DA1}"/>
          </ac:spMkLst>
        </pc:spChg>
        <pc:spChg chg="add mod">
          <ac:chgData name="Gobburu Chandraiah" userId="b4afd52c8b2f7633" providerId="LiveId" clId="{703281D8-973E-43AA-A758-FED68D1DD334}" dt="2024-08-09T05:44:58.184" v="2857" actId="20577"/>
          <ac:spMkLst>
            <pc:docMk/>
            <pc:sldMk cId="4215755297" sldId="327"/>
            <ac:spMk id="9" creationId="{97686C29-A604-7109-75AB-B5027287A891}"/>
          </ac:spMkLst>
        </pc:spChg>
        <pc:spChg chg="add mod">
          <ac:chgData name="Gobburu Chandraiah" userId="b4afd52c8b2f7633" providerId="LiveId" clId="{703281D8-973E-43AA-A758-FED68D1DD334}" dt="2024-08-09T05:49:57.196" v="3046" actId="20577"/>
          <ac:spMkLst>
            <pc:docMk/>
            <pc:sldMk cId="4215755297" sldId="327"/>
            <ac:spMk id="11" creationId="{A6853E41-3919-E8D8-568A-853D05822255}"/>
          </ac:spMkLst>
        </pc:spChg>
        <pc:spChg chg="add mod">
          <ac:chgData name="Gobburu Chandraiah" userId="b4afd52c8b2f7633" providerId="LiveId" clId="{703281D8-973E-43AA-A758-FED68D1DD334}" dt="2024-08-09T05:37:58.900" v="2839" actId="26606"/>
          <ac:spMkLst>
            <pc:docMk/>
            <pc:sldMk cId="4215755297" sldId="327"/>
            <ac:spMk id="15" creationId="{ECED9873-949A-F16A-DBB4-577D1FA4C2FE}"/>
          </ac:spMkLst>
        </pc:spChg>
        <pc:picChg chg="add mod">
          <ac:chgData name="Gobburu Chandraiah" userId="b4afd52c8b2f7633" providerId="LiveId" clId="{703281D8-973E-43AA-A758-FED68D1DD334}" dt="2024-08-09T05:44:52.447" v="2841" actId="27614"/>
          <ac:picMkLst>
            <pc:docMk/>
            <pc:sldMk cId="4215755297" sldId="327"/>
            <ac:picMk id="6" creationId="{14C2CA34-C804-7615-7B23-F84EDDF911A0}"/>
          </ac:picMkLst>
        </pc:picChg>
      </pc:sldChg>
    </pc:docChg>
  </pc:docChgLst>
  <pc:docChgLst>
    <pc:chgData name="Gobburu Chandraiah" userId="b4afd52c8b2f7633" providerId="LiveId" clId="{E121432E-95FC-4A9B-AFAC-3093BD99DD36}"/>
    <pc:docChg chg="modSld">
      <pc:chgData name="Gobburu Chandraiah" userId="b4afd52c8b2f7633" providerId="LiveId" clId="{E121432E-95FC-4A9B-AFAC-3093BD99DD36}" dt="2024-09-12T14:45:49.335" v="0" actId="20577"/>
      <pc:docMkLst>
        <pc:docMk/>
      </pc:docMkLst>
      <pc:sldChg chg="modSp mod">
        <pc:chgData name="Gobburu Chandraiah" userId="b4afd52c8b2f7633" providerId="LiveId" clId="{E121432E-95FC-4A9B-AFAC-3093BD99DD36}" dt="2024-09-12T14:45:49.335" v="0" actId="20577"/>
        <pc:sldMkLst>
          <pc:docMk/>
          <pc:sldMk cId="100933427" sldId="313"/>
        </pc:sldMkLst>
        <pc:spChg chg="mod">
          <ac:chgData name="Gobburu Chandraiah" userId="b4afd52c8b2f7633" providerId="LiveId" clId="{E121432E-95FC-4A9B-AFAC-3093BD99DD36}" dt="2024-09-12T14:45:49.335" v="0" actId="20577"/>
          <ac:spMkLst>
            <pc:docMk/>
            <pc:sldMk cId="100933427" sldId="313"/>
            <ac:spMk id="3" creationId="{E3E887FC-D1FD-80FF-11CA-504D9B1DB93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9/12/2024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9/12/2024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025232" y="963038"/>
            <a:ext cx="4217424" cy="4980562"/>
          </a:xfrm>
        </p:spPr>
        <p:txBody>
          <a:bodyPr anchor="b">
            <a:normAutofit fontScale="90000"/>
          </a:bodyPr>
          <a:lstStyle/>
          <a:p>
            <a:br>
              <a:rPr lang="en-US" dirty="0"/>
            </a:br>
            <a:br>
              <a:rPr lang="en-US" dirty="0"/>
            </a:br>
            <a:br>
              <a:rPr lang="en-US" dirty="0"/>
            </a:br>
            <a:br>
              <a:rPr lang="en-US" dirty="0"/>
            </a:br>
            <a:br>
              <a:rPr lang="en-US" dirty="0"/>
            </a:br>
            <a:br>
              <a:rPr lang="en-US" dirty="0"/>
            </a:br>
            <a:r>
              <a:rPr lang="en-US" dirty="0"/>
              <a:t>CineMax Rentals Data Analysis Project: Uncovering Insights with Power BI </a:t>
            </a:r>
          </a:p>
        </p:txBody>
      </p:sp>
      <p:pic>
        <p:nvPicPr>
          <p:cNvPr id="6" name="Picture Placeholder 5" descr="Curly blank movie reel">
            <a:extLst>
              <a:ext uri="{FF2B5EF4-FFF2-40B4-BE49-F238E27FC236}">
                <a16:creationId xmlns:a16="http://schemas.microsoft.com/office/drawing/2014/main" id="{AD8387CD-AB73-CCFB-3953-00355709366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95" b="595"/>
          <a:stretch>
            <a:fillRect/>
          </a:stretch>
        </p:blipFill>
        <p:spPr/>
      </p:pic>
    </p:spTree>
    <p:extLst>
      <p:ext uri="{BB962C8B-B14F-4D97-AF65-F5344CB8AC3E}">
        <p14:creationId xmlns:p14="http://schemas.microsoft.com/office/powerpoint/2010/main" val="41866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B7A7-1D85-910B-05F4-5AB488158E7B}"/>
              </a:ext>
            </a:extLst>
          </p:cNvPr>
          <p:cNvSpPr>
            <a:spLocks noGrp="1"/>
          </p:cNvSpPr>
          <p:nvPr>
            <p:ph type="ctrTitle"/>
          </p:nvPr>
        </p:nvSpPr>
        <p:spPr/>
        <p:txBody>
          <a:bodyPr/>
          <a:lstStyle/>
          <a:p>
            <a:r>
              <a:rPr lang="en-US" sz="4400" dirty="0">
                <a:latin typeface="+mn-lt"/>
                <a:ea typeface="+mn-ea"/>
                <a:cs typeface="+mn-cs"/>
              </a:rPr>
              <a:t>Rental Patterns over last year</a:t>
            </a:r>
            <a:endParaRPr lang="en-US" dirty="0"/>
          </a:p>
        </p:txBody>
      </p:sp>
      <p:sp>
        <p:nvSpPr>
          <p:cNvPr id="3" name="Content Placeholder 2">
            <a:extLst>
              <a:ext uri="{FF2B5EF4-FFF2-40B4-BE49-F238E27FC236}">
                <a16:creationId xmlns:a16="http://schemas.microsoft.com/office/drawing/2014/main" id="{7420D8A3-5D64-E803-A3F0-2B06F18F4AF6}"/>
              </a:ext>
            </a:extLst>
          </p:cNvPr>
          <p:cNvSpPr>
            <a:spLocks noGrp="1"/>
          </p:cNvSpPr>
          <p:nvPr>
            <p:ph sz="quarter" idx="11"/>
          </p:nvPr>
        </p:nvSpPr>
        <p:spPr>
          <a:xfrm>
            <a:off x="1381328" y="3031435"/>
            <a:ext cx="3917020" cy="3478944"/>
          </a:xfrm>
        </p:spPr>
        <p:txBody>
          <a:bodyPr/>
          <a:lstStyle/>
          <a:p>
            <a:r>
              <a:rPr lang="en-US" sz="2000" dirty="0"/>
              <a:t>Significant Increase in Film Rentals from Q2 to </a:t>
            </a:r>
            <a:r>
              <a:rPr lang="en-US" sz="2000"/>
              <a:t>Q3 2005 </a:t>
            </a:r>
            <a:r>
              <a:rPr lang="en-US" sz="2000" dirty="0"/>
              <a:t>by 56%(8930 rentals</a:t>
            </a:r>
            <a:r>
              <a:rPr lang="en-US" dirty="0"/>
              <a:t>)</a:t>
            </a:r>
          </a:p>
        </p:txBody>
      </p:sp>
      <p:pic>
        <p:nvPicPr>
          <p:cNvPr id="9" name="Picture Placeholder 8" descr="A pie chart with a number of percentages&#10;&#10;Description automatically generated">
            <a:extLst>
              <a:ext uri="{FF2B5EF4-FFF2-40B4-BE49-F238E27FC236}">
                <a16:creationId xmlns:a16="http://schemas.microsoft.com/office/drawing/2014/main" id="{9E3EAC7A-DD5A-CEE2-579C-8E494268DE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239" r="6239"/>
          <a:stretch>
            <a:fillRect/>
          </a:stretch>
        </p:blipFill>
        <p:spPr/>
      </p:pic>
      <p:sp>
        <p:nvSpPr>
          <p:cNvPr id="5" name="Slide Number Placeholder 4">
            <a:extLst>
              <a:ext uri="{FF2B5EF4-FFF2-40B4-BE49-F238E27FC236}">
                <a16:creationId xmlns:a16="http://schemas.microsoft.com/office/drawing/2014/main" id="{DA0D2BD9-7ECB-A6EF-D3F7-2BBF56F8CB2D}"/>
              </a:ext>
            </a:extLst>
          </p:cNvPr>
          <p:cNvSpPr>
            <a:spLocks noGrp="1"/>
          </p:cNvSpPr>
          <p:nvPr>
            <p:ph type="sldNum" sz="quarter" idx="1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33916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1ED1-A01F-7943-DF93-5382A7756A8F}"/>
              </a:ext>
            </a:extLst>
          </p:cNvPr>
          <p:cNvSpPr>
            <a:spLocks noGrp="1"/>
          </p:cNvSpPr>
          <p:nvPr>
            <p:ph type="ctrTitle"/>
          </p:nvPr>
        </p:nvSpPr>
        <p:spPr>
          <a:xfrm>
            <a:off x="7025232" y="1371600"/>
            <a:ext cx="4217424" cy="3385226"/>
          </a:xfrm>
        </p:spPr>
        <p:txBody>
          <a:bodyPr anchor="b">
            <a:normAutofit/>
          </a:bodyPr>
          <a:lstStyle/>
          <a:p>
            <a:pPr>
              <a:spcBef>
                <a:spcPts val="1000"/>
              </a:spcBef>
              <a:spcAft>
                <a:spcPts val="800"/>
              </a:spcAft>
            </a:pPr>
            <a:r>
              <a:rPr lang="en-US" sz="2000" b="0" dirty="0"/>
              <a:t>Rental Information is available from May 2005 .There are no rentals after Aug 2005 till Feb 2006.Needs more investigation.</a:t>
            </a:r>
            <a:br>
              <a:rPr lang="en-US" sz="2000" b="0" dirty="0"/>
            </a:br>
            <a:br>
              <a:rPr lang="en-US" sz="2000" b="0" dirty="0"/>
            </a:br>
            <a:r>
              <a:rPr lang="en-US" sz="2000" b="0" dirty="0"/>
              <a:t>July Sees Higher Rental Volume of 6709 rentals whereas May has 1156 rentals .Increase in rentals from May to July suggest a growth of rentals.</a:t>
            </a:r>
          </a:p>
        </p:txBody>
      </p:sp>
      <p:sp>
        <p:nvSpPr>
          <p:cNvPr id="4" name="Slide Number Placeholder 3" hidden="1">
            <a:extLst>
              <a:ext uri="{FF2B5EF4-FFF2-40B4-BE49-F238E27FC236}">
                <a16:creationId xmlns:a16="http://schemas.microsoft.com/office/drawing/2014/main" id="{5EFD274E-22DE-55F7-1C08-BC0936021776}"/>
              </a:ext>
            </a:extLst>
          </p:cNvPr>
          <p:cNvSpPr>
            <a:spLocks noGrp="1"/>
          </p:cNvSpPr>
          <p:nvPr>
            <p:ph type="sldNum" sz="quarter" idx="4294967295"/>
          </p:nvPr>
        </p:nvSpPr>
        <p:spPr>
          <a:xfrm>
            <a:off x="11347450" y="6145213"/>
            <a:ext cx="844550" cy="365125"/>
          </a:xfrm>
        </p:spPr>
        <p:txBody>
          <a:bodyPr anchor="ctr">
            <a:normAutofit/>
          </a:bodyPr>
          <a:lstStyle/>
          <a:p>
            <a:pPr>
              <a:lnSpc>
                <a:spcPct val="90000"/>
              </a:lnSpc>
              <a:spcAft>
                <a:spcPts val="600"/>
              </a:spcAft>
            </a:pPr>
            <a:fld id="{294A09A9-5501-47C1-A89A-A340965A2BE2}" type="slidenum">
              <a:rPr lang="en-US" sz="300" smtClean="0"/>
              <a:pPr>
                <a:lnSpc>
                  <a:spcPct val="90000"/>
                </a:lnSpc>
                <a:spcAft>
                  <a:spcPts val="600"/>
                </a:spcAft>
              </a:pPr>
              <a:t>11</a:t>
            </a:fld>
            <a:endParaRPr lang="en-US" sz="300"/>
          </a:p>
        </p:txBody>
      </p:sp>
      <p:pic>
        <p:nvPicPr>
          <p:cNvPr id="35" name="Picture Placeholder 34" descr="A graph of a number of different sizes&#10;&#10;Description automatically generated with medium confidence">
            <a:extLst>
              <a:ext uri="{FF2B5EF4-FFF2-40B4-BE49-F238E27FC236}">
                <a16:creationId xmlns:a16="http://schemas.microsoft.com/office/drawing/2014/main" id="{F38E6F65-8AEC-11F7-8776-05707EA15A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89" r="11789"/>
          <a:stretch>
            <a:fillRect/>
          </a:stretch>
        </p:blipFill>
        <p:spPr/>
      </p:pic>
    </p:spTree>
    <p:extLst>
      <p:ext uri="{BB962C8B-B14F-4D97-AF65-F5344CB8AC3E}">
        <p14:creationId xmlns:p14="http://schemas.microsoft.com/office/powerpoint/2010/main" val="100165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8D247-2C7D-1DC0-87DE-679FF2F4B8D3}"/>
              </a:ext>
            </a:extLst>
          </p:cNvPr>
          <p:cNvSpPr>
            <a:spLocks noGrp="1"/>
          </p:cNvSpPr>
          <p:nvPr>
            <p:ph type="title"/>
          </p:nvPr>
        </p:nvSpPr>
        <p:spPr>
          <a:xfrm>
            <a:off x="381000" y="381000"/>
            <a:ext cx="11430000" cy="1325563"/>
          </a:xfrm>
        </p:spPr>
        <p:txBody>
          <a:bodyPr/>
          <a:lstStyle/>
          <a:p>
            <a:r>
              <a:rPr lang="en-US" dirty="0"/>
              <a:t>Payment Trends</a:t>
            </a:r>
          </a:p>
        </p:txBody>
      </p:sp>
      <p:pic>
        <p:nvPicPr>
          <p:cNvPr id="9" name="Content Placeholder 8" descr="A graph of a graph&#10;&#10;Description automatically generated">
            <a:extLst>
              <a:ext uri="{FF2B5EF4-FFF2-40B4-BE49-F238E27FC236}">
                <a16:creationId xmlns:a16="http://schemas.microsoft.com/office/drawing/2014/main" id="{38FDF33E-2CC3-9DAF-DF40-C138F9B19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696" y="1420239"/>
            <a:ext cx="10433580" cy="4433670"/>
          </a:xfrm>
        </p:spPr>
      </p:pic>
      <p:sp>
        <p:nvSpPr>
          <p:cNvPr id="2" name="Slide Number Placeholder 1">
            <a:extLst>
              <a:ext uri="{FF2B5EF4-FFF2-40B4-BE49-F238E27FC236}">
                <a16:creationId xmlns:a16="http://schemas.microsoft.com/office/drawing/2014/main" id="{2651400D-A5B1-7DF5-73CA-6C020EFD7A83}"/>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12</a:t>
            </a:fld>
            <a:endParaRPr lang="en-US" dirty="0"/>
          </a:p>
        </p:txBody>
      </p:sp>
      <p:sp>
        <p:nvSpPr>
          <p:cNvPr id="11" name="Content Placeholder 10">
            <a:extLst>
              <a:ext uri="{FF2B5EF4-FFF2-40B4-BE49-F238E27FC236}">
                <a16:creationId xmlns:a16="http://schemas.microsoft.com/office/drawing/2014/main" id="{D331A505-EBCC-714D-AAE7-3DAF6C9A6057}"/>
              </a:ext>
            </a:extLst>
          </p:cNvPr>
          <p:cNvSpPr>
            <a:spLocks noGrp="1"/>
          </p:cNvSpPr>
          <p:nvPr>
            <p:ph idx="10"/>
          </p:nvPr>
        </p:nvSpPr>
        <p:spPr>
          <a:xfrm>
            <a:off x="6696778" y="1813720"/>
            <a:ext cx="4657021" cy="1615280"/>
          </a:xfrm>
        </p:spPr>
        <p:txBody>
          <a:bodyPr>
            <a:normAutofit fontScale="92500" lnSpcReduction="10000"/>
          </a:bodyPr>
          <a:lstStyle/>
          <a:p>
            <a:br>
              <a:rPr lang="en-US" sz="1200" b="0" dirty="0">
                <a:solidFill>
                  <a:srgbClr val="252423"/>
                </a:solidFill>
                <a:highlight>
                  <a:srgbClr val="FFFFFF"/>
                </a:highlight>
              </a:rPr>
            </a:br>
            <a:r>
              <a:rPr lang="en-US" sz="1200" b="0" dirty="0">
                <a:solidFill>
                  <a:srgbClr val="252423"/>
                </a:solidFill>
                <a:highlight>
                  <a:srgbClr val="FFFFFF"/>
                </a:highlight>
              </a:rPr>
              <a:t>Payment(Total Amount) trended up, resulting in a 1,618.52% increase between May 24, 2005, and February 14, 2006.﻿﻿ ﻿﻿ Also started trending up on, August 17, 2005, rising by 2.60% in 6 days.﻿﻿ ﻿﻿﻿﻿ ﻿﻿Sum of amount jumped from $29.92 to $2,726.57 during its steepest incline between May 24, 2005, and August 2, 2005.﻿﻿ ﻿﻿ ﻿</a:t>
            </a:r>
          </a:p>
          <a:p>
            <a:r>
              <a:rPr lang="en-US" sz="1200" b="0" dirty="0">
                <a:solidFill>
                  <a:srgbClr val="252423"/>
                </a:solidFill>
                <a:highlight>
                  <a:srgbClr val="FFFFFF"/>
                </a:highlight>
              </a:rPr>
              <a:t>Payment(Total Amount) trended down, resulting in  89.34% decrease between May 2005 and February 2006.Need more investigation in decline of sales.</a:t>
            </a:r>
          </a:p>
        </p:txBody>
      </p:sp>
    </p:spTree>
    <p:extLst>
      <p:ext uri="{BB962C8B-B14F-4D97-AF65-F5344CB8AC3E}">
        <p14:creationId xmlns:p14="http://schemas.microsoft.com/office/powerpoint/2010/main" val="252741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8D247-2C7D-1DC0-87DE-679FF2F4B8D3}"/>
              </a:ext>
            </a:extLst>
          </p:cNvPr>
          <p:cNvSpPr>
            <a:spLocks noGrp="1"/>
          </p:cNvSpPr>
          <p:nvPr>
            <p:ph type="title"/>
          </p:nvPr>
        </p:nvSpPr>
        <p:spPr>
          <a:xfrm>
            <a:off x="381000" y="381000"/>
            <a:ext cx="11430000" cy="1325563"/>
          </a:xfrm>
        </p:spPr>
        <p:txBody>
          <a:bodyPr/>
          <a:lstStyle/>
          <a:p>
            <a:r>
              <a:rPr lang="en-US" dirty="0"/>
              <a:t>Payment Trends .. Continued</a:t>
            </a:r>
          </a:p>
        </p:txBody>
      </p:sp>
      <p:sp>
        <p:nvSpPr>
          <p:cNvPr id="2" name="Slide Number Placeholder 1">
            <a:extLst>
              <a:ext uri="{FF2B5EF4-FFF2-40B4-BE49-F238E27FC236}">
                <a16:creationId xmlns:a16="http://schemas.microsoft.com/office/drawing/2014/main" id="{2651400D-A5B1-7DF5-73CA-6C020EFD7A83}"/>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13</a:t>
            </a:fld>
            <a:endParaRPr lang="en-US" dirty="0"/>
          </a:p>
        </p:txBody>
      </p:sp>
      <p:sp>
        <p:nvSpPr>
          <p:cNvPr id="11" name="Content Placeholder 10">
            <a:extLst>
              <a:ext uri="{FF2B5EF4-FFF2-40B4-BE49-F238E27FC236}">
                <a16:creationId xmlns:a16="http://schemas.microsoft.com/office/drawing/2014/main" id="{D331A505-EBCC-714D-AAE7-3DAF6C9A6057}"/>
              </a:ext>
            </a:extLst>
          </p:cNvPr>
          <p:cNvSpPr>
            <a:spLocks noGrp="1"/>
          </p:cNvSpPr>
          <p:nvPr>
            <p:ph idx="10"/>
          </p:nvPr>
        </p:nvSpPr>
        <p:spPr>
          <a:xfrm>
            <a:off x="6696778" y="1813720"/>
            <a:ext cx="4657021" cy="1615280"/>
          </a:xfrm>
        </p:spPr>
        <p:txBody>
          <a:bodyPr>
            <a:normAutofit fontScale="47500" lnSpcReduction="20000"/>
          </a:bodyPr>
          <a:lstStyle/>
          <a:p>
            <a:pPr marL="228600" indent="-228600">
              <a:lnSpc>
                <a:spcPct val="110000"/>
              </a:lnSpc>
              <a:spcAft>
                <a:spcPts val="800"/>
              </a:spcAft>
              <a:buFont typeface="Arial" panose="020B0604020202020204" pitchFamily="34" charset="0"/>
              <a:buChar char="•"/>
            </a:pPr>
            <a:r>
              <a:rPr lang="en-US" sz="3200" b="0" dirty="0"/>
              <a:t>Total Payment trended down, resulting in 81.70% decrease between August 21, 2005, and February 14, 2006.﻿</a:t>
            </a:r>
          </a:p>
          <a:p>
            <a:pPr marL="228600" indent="-228600">
              <a:lnSpc>
                <a:spcPct val="110000"/>
              </a:lnSpc>
              <a:spcAft>
                <a:spcPts val="800"/>
              </a:spcAft>
              <a:buFont typeface="Arial" panose="020B0604020202020204" pitchFamily="34" charset="0"/>
              <a:buChar char="•"/>
            </a:pPr>
            <a:r>
              <a:rPr lang="en-US" sz="3200" b="0" dirty="0"/>
              <a:t>Rental patterns show no rentals after August which affected the Payment trends.</a:t>
            </a:r>
          </a:p>
          <a:p>
            <a:pPr>
              <a:spcAft>
                <a:spcPts val="800"/>
              </a:spcAft>
            </a:pP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D6BCE0DC-963C-018D-5B8E-15F60B801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123" y="1614791"/>
            <a:ext cx="6108655" cy="3910520"/>
          </a:xfrm>
        </p:spPr>
      </p:pic>
    </p:spTree>
    <p:extLst>
      <p:ext uri="{BB962C8B-B14F-4D97-AF65-F5344CB8AC3E}">
        <p14:creationId xmlns:p14="http://schemas.microsoft.com/office/powerpoint/2010/main" val="3216288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A452-9A27-27AB-B73B-1ED36F945E52}"/>
              </a:ext>
            </a:extLst>
          </p:cNvPr>
          <p:cNvSpPr>
            <a:spLocks noGrp="1"/>
          </p:cNvSpPr>
          <p:nvPr>
            <p:ph type="title"/>
          </p:nvPr>
        </p:nvSpPr>
        <p:spPr/>
        <p:txBody>
          <a:bodyPr/>
          <a:lstStyle/>
          <a:p>
            <a:r>
              <a:rPr lang="en-US" dirty="0"/>
              <a:t>Top Cities -Payments</a:t>
            </a:r>
          </a:p>
        </p:txBody>
      </p:sp>
      <p:pic>
        <p:nvPicPr>
          <p:cNvPr id="7" name="Content Placeholder 6" descr="A screenshot of a graph&#10;&#10;Description automatically generated">
            <a:extLst>
              <a:ext uri="{FF2B5EF4-FFF2-40B4-BE49-F238E27FC236}">
                <a16:creationId xmlns:a16="http://schemas.microsoft.com/office/drawing/2014/main" id="{5BD77E3D-EBAD-F4B6-5F61-492963A6C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838" y="1940560"/>
            <a:ext cx="5094922" cy="4338320"/>
          </a:xfrm>
        </p:spPr>
      </p:pic>
      <p:sp>
        <p:nvSpPr>
          <p:cNvPr id="4" name="Content Placeholder 3">
            <a:extLst>
              <a:ext uri="{FF2B5EF4-FFF2-40B4-BE49-F238E27FC236}">
                <a16:creationId xmlns:a16="http://schemas.microsoft.com/office/drawing/2014/main" id="{321CA5AA-A8F9-A20D-B83F-21D5798664D0}"/>
              </a:ext>
            </a:extLst>
          </p:cNvPr>
          <p:cNvSpPr>
            <a:spLocks noGrp="1"/>
          </p:cNvSpPr>
          <p:nvPr>
            <p:ph idx="10"/>
          </p:nvPr>
        </p:nvSpPr>
        <p:spPr/>
        <p:txBody>
          <a:bodyPr/>
          <a:lstStyle/>
          <a:p>
            <a:r>
              <a:rPr lang="en-US" dirty="0"/>
              <a:t>Top Performing Cities in Payments are Cape Coral, Saint-Denis, Aurora.</a:t>
            </a:r>
          </a:p>
        </p:txBody>
      </p:sp>
      <p:sp>
        <p:nvSpPr>
          <p:cNvPr id="5" name="Slide Number Placeholder 4">
            <a:extLst>
              <a:ext uri="{FF2B5EF4-FFF2-40B4-BE49-F238E27FC236}">
                <a16:creationId xmlns:a16="http://schemas.microsoft.com/office/drawing/2014/main" id="{C444C99F-6B53-4F67-09CB-C54DC9A37043}"/>
              </a:ext>
            </a:extLst>
          </p:cNvPr>
          <p:cNvSpPr>
            <a:spLocks noGrp="1"/>
          </p:cNvSpPr>
          <p:nvPr>
            <p:ph type="sldNum" sz="quarter" idx="13"/>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99438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061B-2C73-6ACD-3D98-82389C7DCEBB}"/>
              </a:ext>
            </a:extLst>
          </p:cNvPr>
          <p:cNvSpPr>
            <a:spLocks noGrp="1"/>
          </p:cNvSpPr>
          <p:nvPr>
            <p:ph type="ctrTitle"/>
          </p:nvPr>
        </p:nvSpPr>
        <p:spPr/>
        <p:txBody>
          <a:bodyPr/>
          <a:lstStyle/>
          <a:p>
            <a:r>
              <a:rPr lang="en-US" dirty="0"/>
              <a:t>Top Countries-Payments</a:t>
            </a:r>
          </a:p>
        </p:txBody>
      </p:sp>
      <p:pic>
        <p:nvPicPr>
          <p:cNvPr id="7" name="Picture Placeholder 6" descr="A graph of a chart&#10;&#10;Description automatically generated with medium confidence">
            <a:extLst>
              <a:ext uri="{FF2B5EF4-FFF2-40B4-BE49-F238E27FC236}">
                <a16:creationId xmlns:a16="http://schemas.microsoft.com/office/drawing/2014/main" id="{80219552-75D9-A308-1005-7783A10A9EB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91" b="2691"/>
          <a:stretch>
            <a:fillRect/>
          </a:stretch>
        </p:blipFill>
        <p:spPr/>
      </p:pic>
      <p:sp>
        <p:nvSpPr>
          <p:cNvPr id="4" name="Content Placeholder 3">
            <a:extLst>
              <a:ext uri="{FF2B5EF4-FFF2-40B4-BE49-F238E27FC236}">
                <a16:creationId xmlns:a16="http://schemas.microsoft.com/office/drawing/2014/main" id="{C273483B-1615-D6DE-D901-16E319DB6B4C}"/>
              </a:ext>
            </a:extLst>
          </p:cNvPr>
          <p:cNvSpPr>
            <a:spLocks noGrp="1"/>
          </p:cNvSpPr>
          <p:nvPr>
            <p:ph sz="quarter" idx="11"/>
          </p:nvPr>
        </p:nvSpPr>
        <p:spPr/>
        <p:txBody>
          <a:bodyPr/>
          <a:lstStyle/>
          <a:p>
            <a:pPr marL="0" indent="0">
              <a:buNone/>
            </a:pPr>
            <a:r>
              <a:rPr lang="en-US" dirty="0"/>
              <a:t>Top performing countries are India, China, United States, Japan and Mexico. India accounted for $6,628 leading among other countries.</a:t>
            </a:r>
          </a:p>
        </p:txBody>
      </p:sp>
      <p:sp>
        <p:nvSpPr>
          <p:cNvPr id="5" name="Slide Number Placeholder 4">
            <a:extLst>
              <a:ext uri="{FF2B5EF4-FFF2-40B4-BE49-F238E27FC236}">
                <a16:creationId xmlns:a16="http://schemas.microsoft.com/office/drawing/2014/main" id="{2792BC49-9812-9885-3BA4-CDF87460D01D}"/>
              </a:ext>
            </a:extLst>
          </p:cNvPr>
          <p:cNvSpPr>
            <a:spLocks noGrp="1"/>
          </p:cNvSpPr>
          <p:nvPr>
            <p:ph type="sldNum" sz="quarter" idx="1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67764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ADD0-CE44-A0C8-060E-6C26904C8F27}"/>
              </a:ext>
            </a:extLst>
          </p:cNvPr>
          <p:cNvSpPr>
            <a:spLocks noGrp="1"/>
          </p:cNvSpPr>
          <p:nvPr>
            <p:ph type="ctrTitle"/>
          </p:nvPr>
        </p:nvSpPr>
        <p:spPr>
          <a:xfrm>
            <a:off x="7053826" y="321734"/>
            <a:ext cx="4217424" cy="3709195"/>
          </a:xfrm>
        </p:spPr>
        <p:txBody>
          <a:bodyPr>
            <a:normAutofit/>
          </a:bodyPr>
          <a:lstStyle/>
          <a:p>
            <a:r>
              <a:rPr lang="en-US" sz="2000" dirty="0">
                <a:latin typeface="+mn-lt"/>
              </a:rPr>
              <a:t>Store1 payments  dominating store2 payments</a:t>
            </a:r>
          </a:p>
        </p:txBody>
      </p:sp>
      <p:pic>
        <p:nvPicPr>
          <p:cNvPr id="9" name="Picture Placeholder 8" descr="A screenshot of a graph&#10;&#10;Description automatically generated">
            <a:extLst>
              <a:ext uri="{FF2B5EF4-FFF2-40B4-BE49-F238E27FC236}">
                <a16:creationId xmlns:a16="http://schemas.microsoft.com/office/drawing/2014/main" id="{79CFD541-D7F7-D61A-8757-E9DCEC6A358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320" r="3320"/>
          <a:stretch>
            <a:fillRect/>
          </a:stretch>
        </p:blipFill>
        <p:spPr>
          <a:xfrm>
            <a:off x="920750" y="1696720"/>
            <a:ext cx="5394325" cy="4042092"/>
          </a:xfrm>
        </p:spPr>
      </p:pic>
    </p:spTree>
    <p:extLst>
      <p:ext uri="{BB962C8B-B14F-4D97-AF65-F5344CB8AC3E}">
        <p14:creationId xmlns:p14="http://schemas.microsoft.com/office/powerpoint/2010/main" val="166883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EEFE-3603-56A9-02FC-A2488A187851}"/>
              </a:ext>
            </a:extLst>
          </p:cNvPr>
          <p:cNvSpPr>
            <a:spLocks noGrp="1"/>
          </p:cNvSpPr>
          <p:nvPr>
            <p:ph type="title"/>
          </p:nvPr>
        </p:nvSpPr>
        <p:spPr>
          <a:xfrm>
            <a:off x="381000" y="381000"/>
            <a:ext cx="11430000" cy="1325563"/>
          </a:xfrm>
        </p:spPr>
        <p:txBody>
          <a:bodyPr/>
          <a:lstStyle/>
          <a:p>
            <a:r>
              <a:rPr lang="en-US" dirty="0"/>
              <a:t>Rental and Payment Forecast</a:t>
            </a:r>
          </a:p>
        </p:txBody>
      </p:sp>
      <p:sp>
        <p:nvSpPr>
          <p:cNvPr id="3" name="Content Placeholder 2">
            <a:extLst>
              <a:ext uri="{FF2B5EF4-FFF2-40B4-BE49-F238E27FC236}">
                <a16:creationId xmlns:a16="http://schemas.microsoft.com/office/drawing/2014/main" id="{AE3DA292-2DDD-FBBA-7845-3B181E43362F}"/>
              </a:ext>
            </a:extLst>
          </p:cNvPr>
          <p:cNvSpPr>
            <a:spLocks noGrp="1"/>
          </p:cNvSpPr>
          <p:nvPr>
            <p:ph idx="1"/>
          </p:nvPr>
        </p:nvSpPr>
        <p:spPr>
          <a:xfrm>
            <a:off x="1100852" y="1825625"/>
            <a:ext cx="4678975" cy="4517302"/>
          </a:xfrm>
        </p:spPr>
        <p:txBody>
          <a:bodyPr/>
          <a:lstStyle/>
          <a:p>
            <a:r>
              <a:rPr lang="en-US" dirty="0"/>
              <a:t>The rental data is missing from Aug 23</a:t>
            </a:r>
            <a:r>
              <a:rPr lang="en-US" baseline="30000" dirty="0"/>
              <a:t>rd</a:t>
            </a:r>
            <a:r>
              <a:rPr lang="en-US" dirty="0"/>
              <a:t>, 2005, to Feb 13</a:t>
            </a:r>
            <a:r>
              <a:rPr lang="en-US" baseline="30000" dirty="0"/>
              <a:t>th</a:t>
            </a:r>
            <a:r>
              <a:rPr lang="en-US" dirty="0"/>
              <a:t>, 2006 .So,forecasting the rental and payments for total record is inaccurate.</a:t>
            </a:r>
          </a:p>
          <a:p>
            <a:r>
              <a:rPr lang="en-US" dirty="0"/>
              <a:t>The trend line shows positive trend of payments in 2005.</a:t>
            </a:r>
          </a:p>
        </p:txBody>
      </p:sp>
      <p:pic>
        <p:nvPicPr>
          <p:cNvPr id="7" name="Content Placeholder 6" descr="A graph showing the time of the year&#10;&#10;Description automatically generated with medium confidence">
            <a:extLst>
              <a:ext uri="{FF2B5EF4-FFF2-40B4-BE49-F238E27FC236}">
                <a16:creationId xmlns:a16="http://schemas.microsoft.com/office/drawing/2014/main" id="{9F1D9D76-E167-C35B-264A-6E3A6E355BC5}"/>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6411913" y="1825625"/>
            <a:ext cx="4679950" cy="3871243"/>
          </a:xfrm>
        </p:spPr>
      </p:pic>
      <p:sp>
        <p:nvSpPr>
          <p:cNvPr id="5" name="Slide Number Placeholder 4">
            <a:extLst>
              <a:ext uri="{FF2B5EF4-FFF2-40B4-BE49-F238E27FC236}">
                <a16:creationId xmlns:a16="http://schemas.microsoft.com/office/drawing/2014/main" id="{9337D425-ACCD-D8C2-7544-51EDA05C8F14}"/>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537472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86C29-A604-7109-75AB-B5027287A891}"/>
              </a:ext>
            </a:extLst>
          </p:cNvPr>
          <p:cNvSpPr>
            <a:spLocks noGrp="1"/>
          </p:cNvSpPr>
          <p:nvPr>
            <p:ph type="ctrTitle"/>
          </p:nvPr>
        </p:nvSpPr>
        <p:spPr>
          <a:xfrm>
            <a:off x="467140" y="576470"/>
            <a:ext cx="4831209" cy="2266121"/>
          </a:xfrm>
        </p:spPr>
        <p:txBody>
          <a:bodyPr/>
          <a:lstStyle/>
          <a:p>
            <a:r>
              <a:rPr lang="en-US" dirty="0"/>
              <a:t>Monthly rentals</a:t>
            </a:r>
          </a:p>
        </p:txBody>
      </p:sp>
      <p:sp>
        <p:nvSpPr>
          <p:cNvPr id="11" name="Content Placeholder 2">
            <a:extLst>
              <a:ext uri="{FF2B5EF4-FFF2-40B4-BE49-F238E27FC236}">
                <a16:creationId xmlns:a16="http://schemas.microsoft.com/office/drawing/2014/main" id="{A6853E41-3919-E8D8-568A-853D05822255}"/>
              </a:ext>
            </a:extLst>
          </p:cNvPr>
          <p:cNvSpPr>
            <a:spLocks noGrp="1"/>
          </p:cNvSpPr>
          <p:nvPr>
            <p:ph sz="quarter" idx="11"/>
          </p:nvPr>
        </p:nvSpPr>
        <p:spPr>
          <a:xfrm>
            <a:off x="467139" y="3031435"/>
            <a:ext cx="4831209" cy="3478944"/>
          </a:xfrm>
        </p:spPr>
        <p:txBody>
          <a:bodyPr/>
          <a:lstStyle/>
          <a:p>
            <a:r>
              <a:rPr lang="en-US" dirty="0"/>
              <a:t>Current data insufficient for accurate forecasting. Despite a 4,000 average monthly rental, July and August 2005 has huge success in rentals.</a:t>
            </a:r>
          </a:p>
        </p:txBody>
      </p:sp>
      <p:sp>
        <p:nvSpPr>
          <p:cNvPr id="15" name="Slide Number Placeholder 4">
            <a:extLst>
              <a:ext uri="{FF2B5EF4-FFF2-40B4-BE49-F238E27FC236}">
                <a16:creationId xmlns:a16="http://schemas.microsoft.com/office/drawing/2014/main" id="{ECED9873-949A-F16A-DBB4-577D1FA4C2FE}"/>
              </a:ext>
            </a:extLst>
          </p:cNvPr>
          <p:cNvSpPr>
            <a:spLocks noGrp="1"/>
          </p:cNvSpPr>
          <p:nvPr>
            <p:ph type="sldNum" sz="quarter" idx="14"/>
          </p:nvPr>
        </p:nvSpPr>
        <p:spPr>
          <a:xfrm>
            <a:off x="10922000" y="6145255"/>
            <a:ext cx="845114" cy="365125"/>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Placeholder 5" descr="A graph with a line&#10;&#10;Description automatically generated">
            <a:extLst>
              <a:ext uri="{FF2B5EF4-FFF2-40B4-BE49-F238E27FC236}">
                <a16:creationId xmlns:a16="http://schemas.microsoft.com/office/drawing/2014/main" id="{14C2CA34-C804-7615-7B23-F84EDDF911A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99" r="18399"/>
          <a:stretch>
            <a:fillRect/>
          </a:stretch>
        </p:blipFill>
        <p:spPr/>
      </p:pic>
    </p:spTree>
    <p:extLst>
      <p:ext uri="{BB962C8B-B14F-4D97-AF65-F5344CB8AC3E}">
        <p14:creationId xmlns:p14="http://schemas.microsoft.com/office/powerpoint/2010/main" val="421575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AB1C8-4A29-D350-B7C4-3089C13BFB51}"/>
              </a:ext>
            </a:extLst>
          </p:cNvPr>
          <p:cNvSpPr>
            <a:spLocks noGrp="1"/>
          </p:cNvSpPr>
          <p:nvPr>
            <p:ph type="ctrTitle"/>
          </p:nvPr>
        </p:nvSpPr>
        <p:spPr>
          <a:xfrm>
            <a:off x="7020675" y="382344"/>
            <a:ext cx="4377767" cy="2719337"/>
          </a:xfrm>
        </p:spPr>
        <p:txBody>
          <a:bodyPr/>
          <a:lstStyle/>
          <a:p>
            <a:r>
              <a:rPr lang="en-US" dirty="0"/>
              <a:t>Thank you</a:t>
            </a:r>
          </a:p>
        </p:txBody>
      </p:sp>
      <p:sp>
        <p:nvSpPr>
          <p:cNvPr id="3" name="Content Placeholder 2">
            <a:extLst>
              <a:ext uri="{FF2B5EF4-FFF2-40B4-BE49-F238E27FC236}">
                <a16:creationId xmlns:a16="http://schemas.microsoft.com/office/drawing/2014/main" id="{65F8618F-D769-F666-B1AD-B03C82DA1B23}"/>
              </a:ext>
            </a:extLst>
          </p:cNvPr>
          <p:cNvSpPr>
            <a:spLocks noGrp="1"/>
          </p:cNvSpPr>
          <p:nvPr>
            <p:ph sz="quarter" idx="11"/>
          </p:nvPr>
        </p:nvSpPr>
        <p:spPr>
          <a:xfrm>
            <a:off x="7029992" y="3340800"/>
            <a:ext cx="4368450" cy="3166331"/>
          </a:xfrm>
        </p:spPr>
        <p:txBody>
          <a:bodyPr/>
          <a:lstStyle/>
          <a:p>
            <a:r>
              <a:rPr lang="en-US" dirty="0"/>
              <a:t>Lakshmi</a:t>
            </a:r>
          </a:p>
        </p:txBody>
      </p:sp>
      <p:pic>
        <p:nvPicPr>
          <p:cNvPr id="8" name="Picture Placeholder 7" descr="Empty red chairs in cinema with popcorn and drinks">
            <a:extLst>
              <a:ext uri="{FF2B5EF4-FFF2-40B4-BE49-F238E27FC236}">
                <a16:creationId xmlns:a16="http://schemas.microsoft.com/office/drawing/2014/main" id="{5E70A9BC-492B-C5BB-84AB-20EC7D79E6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929" r="3929"/>
          <a:stretch>
            <a:fillRect/>
          </a:stretch>
        </p:blipFill>
        <p:spPr/>
      </p:pic>
    </p:spTree>
    <p:extLst>
      <p:ext uri="{BB962C8B-B14F-4D97-AF65-F5344CB8AC3E}">
        <p14:creationId xmlns:p14="http://schemas.microsoft.com/office/powerpoint/2010/main" val="1768293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4A7895-3FBB-9134-6284-4A5950F5B493}"/>
              </a:ext>
            </a:extLst>
          </p:cNvPr>
          <p:cNvSpPr>
            <a:spLocks noGrp="1"/>
          </p:cNvSpPr>
          <p:nvPr>
            <p:ph type="ctrTitle"/>
          </p:nvPr>
        </p:nvSpPr>
        <p:spPr>
          <a:xfrm>
            <a:off x="467140" y="576470"/>
            <a:ext cx="4831209" cy="1505249"/>
          </a:xfrm>
        </p:spPr>
        <p:txBody>
          <a:bodyPr anchor="ctr">
            <a:normAutofit/>
          </a:bodyPr>
          <a:lstStyle/>
          <a:p>
            <a:pPr algn="l"/>
            <a:r>
              <a:rPr lang="en-US" dirty="0"/>
              <a:t>Objective</a:t>
            </a:r>
          </a:p>
        </p:txBody>
      </p:sp>
      <p:sp>
        <p:nvSpPr>
          <p:cNvPr id="9" name="Content Placeholder 8">
            <a:extLst>
              <a:ext uri="{FF2B5EF4-FFF2-40B4-BE49-F238E27FC236}">
                <a16:creationId xmlns:a16="http://schemas.microsoft.com/office/drawing/2014/main" id="{49F04B66-5C68-5FD6-773C-3016CF0ACCE4}"/>
              </a:ext>
            </a:extLst>
          </p:cNvPr>
          <p:cNvSpPr>
            <a:spLocks noGrp="1"/>
          </p:cNvSpPr>
          <p:nvPr>
            <p:ph sz="quarter" idx="11"/>
          </p:nvPr>
        </p:nvSpPr>
        <p:spPr>
          <a:xfrm>
            <a:off x="467139" y="2208179"/>
            <a:ext cx="4831209" cy="3540362"/>
          </a:xfrm>
        </p:spPr>
        <p:txBody>
          <a:bodyPr>
            <a:normAutofit/>
          </a:bodyPr>
          <a:lstStyle/>
          <a:p>
            <a:pPr marL="342900" indent="-342900" algn="l">
              <a:buFont typeface="Arial" panose="020B0604020202020204" pitchFamily="34" charset="0"/>
              <a:buChar char="•"/>
            </a:pPr>
            <a:r>
              <a:rPr lang="en-US" dirty="0"/>
              <a:t>Extract sales and customer data from MySQL</a:t>
            </a:r>
          </a:p>
          <a:p>
            <a:pPr marL="342900" indent="-342900" algn="l">
              <a:buFont typeface="Arial" panose="020B0604020202020204" pitchFamily="34" charset="0"/>
              <a:buChar char="•"/>
            </a:pPr>
            <a:r>
              <a:rPr lang="en-US" dirty="0"/>
              <a:t>Build interactive dashboards in Power BI to analyze rental trends and customer behavior and provide actionable recommendations to increase revenue in the next quarter.</a:t>
            </a:r>
          </a:p>
          <a:p>
            <a:pPr marL="342900" indent="-342900" algn="l">
              <a:buFont typeface="Arial" panose="020B0604020202020204" pitchFamily="34" charset="0"/>
              <a:buChar char="•"/>
            </a:pPr>
            <a:endParaRPr lang="en-US" dirty="0"/>
          </a:p>
          <a:p>
            <a:endParaRPr lang="en-US" dirty="0"/>
          </a:p>
          <a:p>
            <a:endParaRPr lang="en-US" dirty="0"/>
          </a:p>
          <a:p>
            <a:endParaRPr lang="en-US" dirty="0"/>
          </a:p>
          <a:p>
            <a:endParaRPr lang="en-US" dirty="0"/>
          </a:p>
        </p:txBody>
      </p:sp>
      <p:pic>
        <p:nvPicPr>
          <p:cNvPr id="5" name="Picture Placeholder 4" descr="Vinyl record player">
            <a:extLst>
              <a:ext uri="{FF2B5EF4-FFF2-40B4-BE49-F238E27FC236}">
                <a16:creationId xmlns:a16="http://schemas.microsoft.com/office/drawing/2014/main" id="{0DB33143-79A4-43C2-4AF4-E2BBF16F94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32" r="6178" b="-2"/>
          <a:stretch/>
        </p:blipFill>
        <p:spPr>
          <a:xfrm>
            <a:off x="5894963" y="1751216"/>
            <a:ext cx="5390036" cy="3997325"/>
          </a:xfrm>
          <a:noFill/>
        </p:spPr>
      </p:pic>
      <p:sp>
        <p:nvSpPr>
          <p:cNvPr id="17" name="Slide Number Placeholder 16">
            <a:extLst>
              <a:ext uri="{FF2B5EF4-FFF2-40B4-BE49-F238E27FC236}">
                <a16:creationId xmlns:a16="http://schemas.microsoft.com/office/drawing/2014/main" id="{E1F36102-91E3-B5B6-05D2-563D2642C9AC}"/>
              </a:ext>
            </a:extLst>
          </p:cNvPr>
          <p:cNvSpPr>
            <a:spLocks noGrp="1"/>
          </p:cNvSpPr>
          <p:nvPr>
            <p:ph type="sldNum" sz="quarter" idx="14"/>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240340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F5A1F-B233-C75A-B7DC-066E53119DA2}"/>
              </a:ext>
            </a:extLst>
          </p:cNvPr>
          <p:cNvSpPr>
            <a:spLocks noGrp="1"/>
          </p:cNvSpPr>
          <p:nvPr>
            <p:ph type="ctrTitle"/>
          </p:nvPr>
        </p:nvSpPr>
        <p:spPr>
          <a:xfrm>
            <a:off x="7020675" y="480628"/>
            <a:ext cx="4505155" cy="1445450"/>
          </a:xfrm>
        </p:spPr>
        <p:txBody>
          <a:bodyPr/>
          <a:lstStyle/>
          <a:p>
            <a:r>
              <a:rPr lang="en-US" dirty="0"/>
              <a:t>About us</a:t>
            </a:r>
          </a:p>
        </p:txBody>
      </p:sp>
      <p:sp>
        <p:nvSpPr>
          <p:cNvPr id="8" name="Content Placeholder 7">
            <a:extLst>
              <a:ext uri="{FF2B5EF4-FFF2-40B4-BE49-F238E27FC236}">
                <a16:creationId xmlns:a16="http://schemas.microsoft.com/office/drawing/2014/main" id="{309B322C-92BF-3972-EB9C-80C69BC2D96C}"/>
              </a:ext>
            </a:extLst>
          </p:cNvPr>
          <p:cNvSpPr>
            <a:spLocks noGrp="1"/>
          </p:cNvSpPr>
          <p:nvPr>
            <p:ph sz="quarter" idx="11"/>
          </p:nvPr>
        </p:nvSpPr>
        <p:spPr>
          <a:xfrm>
            <a:off x="7021313" y="2509839"/>
            <a:ext cx="4029859" cy="3326758"/>
          </a:xfrm>
        </p:spPr>
        <p:txBody>
          <a:bodyPr>
            <a:normAutofit fontScale="85000" lnSpcReduction="10000"/>
          </a:bodyPr>
          <a:lstStyle/>
          <a:p>
            <a:r>
              <a:rPr lang="en-US" dirty="0"/>
              <a:t>CineMax</a:t>
            </a:r>
            <a:r>
              <a:rPr lang="en-US" b="1" dirty="0"/>
              <a:t> Rentals</a:t>
            </a:r>
          </a:p>
          <a:p>
            <a:r>
              <a:rPr lang="en-US" b="1" dirty="0"/>
              <a:t>A Leader in Movie Rentals</a:t>
            </a:r>
            <a:endParaRPr lang="en-US" dirty="0"/>
          </a:p>
          <a:p>
            <a:pPr>
              <a:buFont typeface="Arial" panose="020B0604020202020204" pitchFamily="34" charset="0"/>
              <a:buChar char="•"/>
            </a:pPr>
            <a:r>
              <a:rPr lang="en-US" dirty="0"/>
              <a:t>Mid-sized company with a vast film collection</a:t>
            </a:r>
          </a:p>
          <a:p>
            <a:pPr>
              <a:buFont typeface="Arial" panose="020B0604020202020204" pitchFamily="34" charset="0"/>
              <a:buChar char="•"/>
            </a:pPr>
            <a:r>
              <a:rPr lang="en-US" dirty="0"/>
              <a:t>Renowned for exceptional customer service</a:t>
            </a:r>
          </a:p>
          <a:p>
            <a:pPr>
              <a:buFont typeface="Arial" panose="020B0604020202020204" pitchFamily="34" charset="0"/>
              <a:buChar char="•"/>
            </a:pPr>
            <a:r>
              <a:rPr lang="en-US" dirty="0"/>
              <a:t>Years of operational experience</a:t>
            </a:r>
          </a:p>
          <a:p>
            <a:pPr>
              <a:buFont typeface="Arial" panose="020B0604020202020204" pitchFamily="34" charset="0"/>
              <a:buChar char="•"/>
            </a:pPr>
            <a:r>
              <a:rPr lang="en-US" dirty="0"/>
              <a:t>Rich repository of data-driven insights</a:t>
            </a:r>
          </a:p>
        </p:txBody>
      </p:sp>
      <p:sp>
        <p:nvSpPr>
          <p:cNvPr id="7" name="Slide Number Placeholder 6">
            <a:extLst>
              <a:ext uri="{FF2B5EF4-FFF2-40B4-BE49-F238E27FC236}">
                <a16:creationId xmlns:a16="http://schemas.microsoft.com/office/drawing/2014/main" id="{62D0F67C-5190-34BB-E17A-17334527211D}"/>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3</a:t>
            </a:fld>
            <a:endParaRPr lang="en-US" dirty="0"/>
          </a:p>
        </p:txBody>
      </p:sp>
      <p:pic>
        <p:nvPicPr>
          <p:cNvPr id="9" name="Picture Placeholder 8" descr="Seats with people at the movies">
            <a:extLst>
              <a:ext uri="{FF2B5EF4-FFF2-40B4-BE49-F238E27FC236}">
                <a16:creationId xmlns:a16="http://schemas.microsoft.com/office/drawing/2014/main" id="{C5C6E149-E461-D68A-AE37-155229A27A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995" r="4995"/>
          <a:stretch>
            <a:fillRect/>
          </a:stretch>
        </p:blipFill>
        <p:spPr/>
      </p:pic>
    </p:spTree>
    <p:extLst>
      <p:ext uri="{BB962C8B-B14F-4D97-AF65-F5344CB8AC3E}">
        <p14:creationId xmlns:p14="http://schemas.microsoft.com/office/powerpoint/2010/main" val="330662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FF48-132C-6DAA-622E-E58AF3A8D4B4}"/>
              </a:ext>
            </a:extLst>
          </p:cNvPr>
          <p:cNvSpPr>
            <a:spLocks noGrp="1"/>
          </p:cNvSpPr>
          <p:nvPr>
            <p:ph type="ctrTitle"/>
          </p:nvPr>
        </p:nvSpPr>
        <p:spPr>
          <a:xfrm>
            <a:off x="1518745" y="507245"/>
            <a:ext cx="9143999" cy="1263190"/>
          </a:xfrm>
        </p:spPr>
        <p:txBody>
          <a:bodyPr/>
          <a:lstStyle/>
          <a:p>
            <a:r>
              <a:rPr lang="en-US" dirty="0"/>
              <a:t>Insights overview</a:t>
            </a:r>
          </a:p>
        </p:txBody>
      </p:sp>
      <p:sp>
        <p:nvSpPr>
          <p:cNvPr id="3" name="Subtitle 2">
            <a:extLst>
              <a:ext uri="{FF2B5EF4-FFF2-40B4-BE49-F238E27FC236}">
                <a16:creationId xmlns:a16="http://schemas.microsoft.com/office/drawing/2014/main" id="{8A7C2841-47C6-02F9-83CF-508A0ADF02EB}"/>
              </a:ext>
            </a:extLst>
          </p:cNvPr>
          <p:cNvSpPr>
            <a:spLocks noGrp="1"/>
          </p:cNvSpPr>
          <p:nvPr>
            <p:ph type="subTitle" idx="1"/>
          </p:nvPr>
        </p:nvSpPr>
        <p:spPr>
          <a:xfrm>
            <a:off x="2552700" y="2033081"/>
            <a:ext cx="7086600" cy="3839200"/>
          </a:xfrm>
        </p:spPr>
        <p:txBody>
          <a:bodyPr/>
          <a:lstStyle/>
          <a:p>
            <a:pPr marL="457200" indent="-457200" algn="l">
              <a:buFont typeface="Arial" panose="020B0604020202020204" pitchFamily="34" charset="0"/>
              <a:buChar char="•"/>
            </a:pPr>
            <a:r>
              <a:rPr lang="en-US" dirty="0"/>
              <a:t>Distribution of customers by city and country</a:t>
            </a:r>
          </a:p>
          <a:p>
            <a:pPr marL="457200" indent="-457200" algn="l">
              <a:buFont typeface="Arial" panose="020B0604020202020204" pitchFamily="34" charset="0"/>
              <a:buChar char="•"/>
            </a:pPr>
            <a:r>
              <a:rPr lang="en-US" dirty="0"/>
              <a:t>Current inventory status</a:t>
            </a:r>
          </a:p>
          <a:p>
            <a:pPr marL="457200" indent="-457200" algn="l">
              <a:buFont typeface="Arial" panose="020B0604020202020204" pitchFamily="34" charset="0"/>
              <a:buChar char="•"/>
            </a:pPr>
            <a:r>
              <a:rPr lang="en-US" dirty="0"/>
              <a:t>Analyze the rental patterns over the last year</a:t>
            </a:r>
          </a:p>
          <a:p>
            <a:pPr marL="457200" indent="-457200" algn="l">
              <a:buFont typeface="Arial" panose="020B0604020202020204" pitchFamily="34" charset="0"/>
              <a:buChar char="•"/>
            </a:pPr>
            <a:r>
              <a:rPr lang="en-US" dirty="0"/>
              <a:t>Investigate the payments by categories</a:t>
            </a:r>
          </a:p>
          <a:p>
            <a:pPr marL="457200" indent="-457200" algn="l">
              <a:buFont typeface="Arial" panose="020B0604020202020204" pitchFamily="34" charset="0"/>
              <a:buChar char="•"/>
            </a:pPr>
            <a:r>
              <a:rPr lang="en-US" dirty="0"/>
              <a:t>Forecast Revenue for next quarter</a:t>
            </a:r>
          </a:p>
          <a:p>
            <a:pPr algn="l"/>
            <a:endParaRPr lang="en-US" dirty="0"/>
          </a:p>
        </p:txBody>
      </p:sp>
      <p:sp>
        <p:nvSpPr>
          <p:cNvPr id="4" name="Slide Number Placeholder 3">
            <a:extLst>
              <a:ext uri="{FF2B5EF4-FFF2-40B4-BE49-F238E27FC236}">
                <a16:creationId xmlns:a16="http://schemas.microsoft.com/office/drawing/2014/main" id="{9A5C4D93-CBC8-E70B-5147-AEC324F70254}"/>
              </a:ext>
            </a:extLst>
          </p:cNvPr>
          <p:cNvSpPr>
            <a:spLocks noGrp="1"/>
          </p:cNvSpPr>
          <p:nvPr>
            <p:ph type="sldNum" sz="quarter" idx="12"/>
          </p:nvPr>
        </p:nvSpPr>
        <p:spPr>
          <a:xfrm>
            <a:off x="10922000" y="6145255"/>
            <a:ext cx="845114"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97944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9A0-AB25-231D-F1BE-533B41CCCDE0}"/>
              </a:ext>
            </a:extLst>
          </p:cNvPr>
          <p:cNvSpPr>
            <a:spLocks noGrp="1"/>
          </p:cNvSpPr>
          <p:nvPr>
            <p:ph type="title"/>
          </p:nvPr>
        </p:nvSpPr>
        <p:spPr>
          <a:xfrm>
            <a:off x="381000" y="381000"/>
            <a:ext cx="11430000" cy="1325563"/>
          </a:xfrm>
        </p:spPr>
        <p:txBody>
          <a:bodyPr anchor="ctr">
            <a:normAutofit/>
          </a:bodyPr>
          <a:lstStyle/>
          <a:p>
            <a:r>
              <a:rPr lang="en-US" dirty="0"/>
              <a:t>Global Customer </a:t>
            </a:r>
            <a:r>
              <a:rPr lang="en-US" dirty="0" err="1"/>
              <a:t>FootPrint</a:t>
            </a:r>
            <a:endParaRPr lang="en-US" dirty="0"/>
          </a:p>
        </p:txBody>
      </p:sp>
      <p:pic>
        <p:nvPicPr>
          <p:cNvPr id="15" name="Picture Placeholder 14" descr="A screenshot of a computer screen&#10;&#10;Description automatically generated">
            <a:extLst>
              <a:ext uri="{FF2B5EF4-FFF2-40B4-BE49-F238E27FC236}">
                <a16:creationId xmlns:a16="http://schemas.microsoft.com/office/drawing/2014/main" id="{4773F28B-0C45-CFA1-6458-BF57FEF56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204" y="1877438"/>
            <a:ext cx="11063592" cy="4690720"/>
          </a:xfrm>
          <a:noFill/>
        </p:spPr>
      </p:pic>
      <p:sp>
        <p:nvSpPr>
          <p:cNvPr id="3" name="Content Placeholder 2">
            <a:extLst>
              <a:ext uri="{FF2B5EF4-FFF2-40B4-BE49-F238E27FC236}">
                <a16:creationId xmlns:a16="http://schemas.microsoft.com/office/drawing/2014/main" id="{1D64B449-06A6-DA15-9625-E5279E21ED22}"/>
              </a:ext>
            </a:extLst>
          </p:cNvPr>
          <p:cNvSpPr>
            <a:spLocks noGrp="1"/>
          </p:cNvSpPr>
          <p:nvPr>
            <p:ph idx="10"/>
          </p:nvPr>
        </p:nvSpPr>
        <p:spPr>
          <a:xfrm>
            <a:off x="564204" y="1332689"/>
            <a:ext cx="10789596" cy="544749"/>
          </a:xfrm>
        </p:spPr>
        <p:txBody>
          <a:bodyPr>
            <a:normAutofit/>
          </a:bodyPr>
          <a:lstStyle/>
          <a:p>
            <a:r>
              <a:rPr lang="en-US" dirty="0"/>
              <a:t>Serving Customers in 109 Countries, with India, China, and US as Top Markets</a:t>
            </a:r>
          </a:p>
        </p:txBody>
      </p:sp>
      <p:sp>
        <p:nvSpPr>
          <p:cNvPr id="4" name="Slide Number Placeholder 3">
            <a:extLst>
              <a:ext uri="{FF2B5EF4-FFF2-40B4-BE49-F238E27FC236}">
                <a16:creationId xmlns:a16="http://schemas.microsoft.com/office/drawing/2014/main" id="{B0A62A93-B05D-F902-E82F-647AA5B8957A}"/>
              </a:ext>
            </a:extLst>
          </p:cNvPr>
          <p:cNvSpPr>
            <a:spLocks noGrp="1"/>
          </p:cNvSpPr>
          <p:nvPr>
            <p:ph type="sldNum" sz="quarter" idx="13"/>
          </p:nvPr>
        </p:nvSpPr>
        <p:spPr>
          <a:xfrm>
            <a:off x="10922000" y="6145255"/>
            <a:ext cx="845114"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Tree>
    <p:extLst>
      <p:ext uri="{BB962C8B-B14F-4D97-AF65-F5344CB8AC3E}">
        <p14:creationId xmlns:p14="http://schemas.microsoft.com/office/powerpoint/2010/main" val="405529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1B9F9E-EC8A-09BD-BA33-8D977519CA34}"/>
              </a:ext>
            </a:extLst>
          </p:cNvPr>
          <p:cNvSpPr>
            <a:spLocks noGrp="1"/>
          </p:cNvSpPr>
          <p:nvPr>
            <p:ph type="ctrTitle"/>
          </p:nvPr>
        </p:nvSpPr>
        <p:spPr>
          <a:xfrm>
            <a:off x="424886" y="425369"/>
            <a:ext cx="4505155" cy="6007261"/>
          </a:xfrm>
        </p:spPr>
        <p:txBody>
          <a:bodyPr>
            <a:normAutofit/>
          </a:bodyPr>
          <a:lstStyle/>
          <a:p>
            <a:r>
              <a:rPr lang="en-US" sz="2000" dirty="0">
                <a:latin typeface="+mn-lt"/>
              </a:rPr>
              <a:t>Global Presence Spanning </a:t>
            </a:r>
            <a:r>
              <a:rPr lang="en-US" sz="2000" dirty="0">
                <a:latin typeface="+mn-lt"/>
                <a:ea typeface="+mn-ea"/>
                <a:cs typeface="+mn-cs"/>
              </a:rPr>
              <a:t>600</a:t>
            </a:r>
            <a:r>
              <a:rPr lang="en-US" sz="2000" dirty="0">
                <a:latin typeface="+mn-lt"/>
              </a:rPr>
              <a:t> Cities, </a:t>
            </a:r>
            <a:r>
              <a:rPr lang="en-US" sz="2000" dirty="0">
                <a:latin typeface="+mn-lt"/>
                <a:ea typeface="+mn-ea"/>
                <a:cs typeface="+mn-cs"/>
              </a:rPr>
              <a:t>Aurora and London </a:t>
            </a:r>
            <a:r>
              <a:rPr lang="en-US" sz="2000" dirty="0">
                <a:latin typeface="+mn-lt"/>
              </a:rPr>
              <a:t>as Customer Hubs</a:t>
            </a:r>
            <a:br>
              <a:rPr lang="en-US" sz="2000" dirty="0">
                <a:latin typeface="+mn-lt"/>
              </a:rPr>
            </a:br>
            <a:br>
              <a:rPr lang="en-US" sz="2000" dirty="0">
                <a:latin typeface="+mn-lt"/>
              </a:rPr>
            </a:br>
            <a:endParaRPr lang="en-US" sz="2000" dirty="0">
              <a:latin typeface="+mn-lt"/>
              <a:ea typeface="+mn-ea"/>
              <a:cs typeface="+mn-cs"/>
            </a:endParaRPr>
          </a:p>
        </p:txBody>
      </p:sp>
      <p:sp>
        <p:nvSpPr>
          <p:cNvPr id="2" name="Slide Number Placeholder 1">
            <a:extLst>
              <a:ext uri="{FF2B5EF4-FFF2-40B4-BE49-F238E27FC236}">
                <a16:creationId xmlns:a16="http://schemas.microsoft.com/office/drawing/2014/main" id="{B1B617AD-09E2-07D1-0572-86BE7139B998}"/>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6</a:t>
            </a:fld>
            <a:endParaRPr lang="en-US" dirty="0"/>
          </a:p>
        </p:txBody>
      </p:sp>
      <p:pic>
        <p:nvPicPr>
          <p:cNvPr id="10" name="Picture Placeholder 9" descr="A grey rectangular sign with black text&#10;&#10;Description automatically generated">
            <a:extLst>
              <a:ext uri="{FF2B5EF4-FFF2-40B4-BE49-F238E27FC236}">
                <a16:creationId xmlns:a16="http://schemas.microsoft.com/office/drawing/2014/main" id="{30E670A3-50D8-A418-3BF3-A56E67FC554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8326" r="8326"/>
          <a:stretch>
            <a:fillRect/>
          </a:stretch>
        </p:blipFill>
        <p:spPr>
          <a:xfrm>
            <a:off x="5876079" y="1769165"/>
            <a:ext cx="5394960" cy="3977152"/>
          </a:xfrm>
        </p:spPr>
      </p:pic>
    </p:spTree>
    <p:extLst>
      <p:ext uri="{BB962C8B-B14F-4D97-AF65-F5344CB8AC3E}">
        <p14:creationId xmlns:p14="http://schemas.microsoft.com/office/powerpoint/2010/main" val="1067821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63F2-DB64-9A9E-8B49-199629DDFECE}"/>
              </a:ext>
            </a:extLst>
          </p:cNvPr>
          <p:cNvSpPr>
            <a:spLocks noGrp="1"/>
          </p:cNvSpPr>
          <p:nvPr>
            <p:ph type="ctrTitle"/>
          </p:nvPr>
        </p:nvSpPr>
        <p:spPr/>
        <p:txBody>
          <a:bodyPr/>
          <a:lstStyle/>
          <a:p>
            <a:r>
              <a:rPr lang="en-US" dirty="0"/>
              <a:t>Customer Volume</a:t>
            </a:r>
          </a:p>
        </p:txBody>
      </p:sp>
      <p:pic>
        <p:nvPicPr>
          <p:cNvPr id="9" name="Picture Placeholder 8" descr="A screenshot of a computer&#10;&#10;Description automatically generated">
            <a:extLst>
              <a:ext uri="{FF2B5EF4-FFF2-40B4-BE49-F238E27FC236}">
                <a16:creationId xmlns:a16="http://schemas.microsoft.com/office/drawing/2014/main" id="{12D894A3-7F4F-A715-AA3A-AD84F2E8C1C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729" r="9729"/>
          <a:stretch>
            <a:fillRect/>
          </a:stretch>
        </p:blipFill>
        <p:spPr>
          <a:xfrm>
            <a:off x="900113" y="1741251"/>
            <a:ext cx="5374227" cy="4007087"/>
          </a:xfrm>
        </p:spPr>
      </p:pic>
      <p:sp>
        <p:nvSpPr>
          <p:cNvPr id="4" name="Content Placeholder 3">
            <a:extLst>
              <a:ext uri="{FF2B5EF4-FFF2-40B4-BE49-F238E27FC236}">
                <a16:creationId xmlns:a16="http://schemas.microsoft.com/office/drawing/2014/main" id="{36B96B8C-9E11-F994-94F8-C38E912AAD3A}"/>
              </a:ext>
            </a:extLst>
          </p:cNvPr>
          <p:cNvSpPr>
            <a:spLocks noGrp="1"/>
          </p:cNvSpPr>
          <p:nvPr>
            <p:ph sz="quarter" idx="11"/>
          </p:nvPr>
        </p:nvSpPr>
        <p:spPr/>
        <p:txBody>
          <a:bodyPr/>
          <a:lstStyle/>
          <a:p>
            <a:pPr marL="0" indent="0">
              <a:buNone/>
            </a:pPr>
            <a:r>
              <a:rPr lang="en-US" dirty="0"/>
              <a:t>Significant Customer Increase  to 599 with Aurora and London dominating.</a:t>
            </a:r>
          </a:p>
        </p:txBody>
      </p:sp>
      <p:sp>
        <p:nvSpPr>
          <p:cNvPr id="5" name="Slide Number Placeholder 4">
            <a:extLst>
              <a:ext uri="{FF2B5EF4-FFF2-40B4-BE49-F238E27FC236}">
                <a16:creationId xmlns:a16="http://schemas.microsoft.com/office/drawing/2014/main" id="{7B3EDF76-44A4-680C-D95A-7BF4F8FE4642}"/>
              </a:ext>
            </a:extLst>
          </p:cNvPr>
          <p:cNvSpPr>
            <a:spLocks noGrp="1"/>
          </p:cNvSpPr>
          <p:nvPr>
            <p:ph type="sldNum" sz="quarter" idx="1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4845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A9D2C-79E5-25CF-E4A6-2AA9C1BE822E}"/>
              </a:ext>
            </a:extLst>
          </p:cNvPr>
          <p:cNvSpPr>
            <a:spLocks noGrp="1"/>
          </p:cNvSpPr>
          <p:nvPr>
            <p:ph type="ctrTitle"/>
          </p:nvPr>
        </p:nvSpPr>
        <p:spPr>
          <a:xfrm>
            <a:off x="6599930" y="347620"/>
            <a:ext cx="5163939" cy="2474204"/>
          </a:xfrm>
        </p:spPr>
        <p:txBody>
          <a:bodyPr/>
          <a:lstStyle/>
          <a:p>
            <a:r>
              <a:rPr lang="en-US" dirty="0"/>
              <a:t>Inventory Distribution by City </a:t>
            </a:r>
          </a:p>
        </p:txBody>
      </p:sp>
      <p:sp>
        <p:nvSpPr>
          <p:cNvPr id="3" name="Content Placeholder 2">
            <a:extLst>
              <a:ext uri="{FF2B5EF4-FFF2-40B4-BE49-F238E27FC236}">
                <a16:creationId xmlns:a16="http://schemas.microsoft.com/office/drawing/2014/main" id="{E3E887FC-D1FD-80FF-11CA-504D9B1DB934}"/>
              </a:ext>
            </a:extLst>
          </p:cNvPr>
          <p:cNvSpPr>
            <a:spLocks noGrp="1"/>
          </p:cNvSpPr>
          <p:nvPr>
            <p:ph sz="quarter" idx="11"/>
          </p:nvPr>
        </p:nvSpPr>
        <p:spPr>
          <a:xfrm>
            <a:off x="6599930" y="2961187"/>
            <a:ext cx="5163939" cy="3346735"/>
          </a:xfrm>
        </p:spPr>
        <p:txBody>
          <a:bodyPr>
            <a:normAutofit/>
          </a:bodyPr>
          <a:lstStyle/>
          <a:p>
            <a:pPr marL="0" indent="0" algn="r">
              <a:lnSpc>
                <a:spcPct val="90000"/>
              </a:lnSpc>
              <a:spcBef>
                <a:spcPct val="0"/>
              </a:spcBef>
              <a:buNone/>
            </a:pPr>
            <a:br>
              <a:rPr lang="en-US" b="0" i="0" dirty="0">
                <a:solidFill>
                  <a:srgbClr val="252423"/>
                </a:solidFill>
                <a:effectLst/>
                <a:highlight>
                  <a:srgbClr val="FFFFFF"/>
                </a:highlight>
                <a:latin typeface="Segoe UI" panose="020B0502040204020203" pitchFamily="34" charset="0"/>
              </a:rPr>
            </a:br>
            <a:r>
              <a:rPr lang="en-US" dirty="0">
                <a:ea typeface="+mj-ea"/>
                <a:cs typeface="+mj-cs"/>
              </a:rPr>
              <a:t>At 50, Aurora had the highest number </a:t>
            </a:r>
            <a:r>
              <a:rPr lang="en-US">
                <a:ea typeface="+mj-ea"/>
                <a:cs typeface="+mj-cs"/>
              </a:rPr>
              <a:t>of inventories.﻿﻿ ﻿﻿ ﻿﻿</a:t>
            </a:r>
            <a:r>
              <a:rPr lang="en-US" dirty="0">
                <a:ea typeface="+mj-ea"/>
                <a:cs typeface="+mj-cs"/>
              </a:rPr>
              <a:t>Aurora had the highest number of inventories at 50, </a:t>
            </a:r>
          </a:p>
          <a:p>
            <a:pPr marL="0" indent="0" algn="r">
              <a:lnSpc>
                <a:spcPct val="90000"/>
              </a:lnSpc>
              <a:spcBef>
                <a:spcPct val="0"/>
              </a:spcBef>
              <a:buNone/>
            </a:pPr>
            <a:r>
              <a:rPr lang="en-US" dirty="0">
                <a:ea typeface="+mj-ea"/>
                <a:cs typeface="+mj-cs"/>
              </a:rPr>
              <a:t>followed by London and Saint-Denis.</a:t>
            </a:r>
          </a:p>
        </p:txBody>
      </p:sp>
      <p:sp>
        <p:nvSpPr>
          <p:cNvPr id="11" name="Slide Number Placeholder 10">
            <a:extLst>
              <a:ext uri="{FF2B5EF4-FFF2-40B4-BE49-F238E27FC236}">
                <a16:creationId xmlns:a16="http://schemas.microsoft.com/office/drawing/2014/main" id="{862F5D22-6C73-5967-E35C-917445CF1309}"/>
              </a:ext>
            </a:extLst>
          </p:cNvPr>
          <p:cNvSpPr>
            <a:spLocks noGrp="1"/>
          </p:cNvSpPr>
          <p:nvPr>
            <p:ph type="sldNum" sz="quarter" idx="14"/>
          </p:nvPr>
        </p:nvSpPr>
        <p:spPr>
          <a:xfrm>
            <a:off x="10922000" y="6145255"/>
            <a:ext cx="845114" cy="365125"/>
          </a:xfrm>
        </p:spPr>
        <p:txBody>
          <a:bodyPr/>
          <a:lstStyle/>
          <a:p>
            <a:fld id="{294A09A9-5501-47C1-A89A-A340965A2BE2}" type="slidenum">
              <a:rPr lang="en-US" smtClean="0"/>
              <a:pPr/>
              <a:t>8</a:t>
            </a:fld>
            <a:endParaRPr lang="en-US" dirty="0"/>
          </a:p>
        </p:txBody>
      </p:sp>
      <p:pic>
        <p:nvPicPr>
          <p:cNvPr id="91" name="Picture Placeholder 90" descr="A graph of a graph&#10;&#10;Description automatically generated with medium confidence">
            <a:extLst>
              <a:ext uri="{FF2B5EF4-FFF2-40B4-BE49-F238E27FC236}">
                <a16:creationId xmlns:a16="http://schemas.microsoft.com/office/drawing/2014/main" id="{E0DDA728-4456-5693-DE8C-89C6B769E16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0" b="40"/>
          <a:stretch>
            <a:fillRect/>
          </a:stretch>
        </p:blipFill>
        <p:spPr>
          <a:xfrm>
            <a:off x="900114" y="1751013"/>
            <a:ext cx="5696572" cy="3997325"/>
          </a:xfrm>
        </p:spPr>
      </p:pic>
    </p:spTree>
    <p:extLst>
      <p:ext uri="{BB962C8B-B14F-4D97-AF65-F5344CB8AC3E}">
        <p14:creationId xmlns:p14="http://schemas.microsoft.com/office/powerpoint/2010/main" val="100933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65FC3-5E5A-2CB6-EF6D-0D318425C9D5}"/>
              </a:ext>
            </a:extLst>
          </p:cNvPr>
          <p:cNvSpPr>
            <a:spLocks noGrp="1"/>
          </p:cNvSpPr>
          <p:nvPr>
            <p:ph type="title"/>
          </p:nvPr>
        </p:nvSpPr>
        <p:spPr>
          <a:xfrm>
            <a:off x="381000" y="381000"/>
            <a:ext cx="11430000" cy="1325563"/>
          </a:xfrm>
        </p:spPr>
        <p:txBody>
          <a:bodyPr/>
          <a:lstStyle/>
          <a:p>
            <a:r>
              <a:rPr lang="en-US" dirty="0"/>
              <a:t>Analysis by store</a:t>
            </a:r>
          </a:p>
        </p:txBody>
      </p:sp>
      <p:sp>
        <p:nvSpPr>
          <p:cNvPr id="4" name="Content Placeholder 3">
            <a:extLst>
              <a:ext uri="{FF2B5EF4-FFF2-40B4-BE49-F238E27FC236}">
                <a16:creationId xmlns:a16="http://schemas.microsoft.com/office/drawing/2014/main" id="{6431D7CA-E9C7-0293-D696-D1D3BCE5B599}"/>
              </a:ext>
            </a:extLst>
          </p:cNvPr>
          <p:cNvSpPr>
            <a:spLocks noGrp="1"/>
          </p:cNvSpPr>
          <p:nvPr>
            <p:ph idx="1"/>
          </p:nvPr>
        </p:nvSpPr>
        <p:spPr>
          <a:xfrm>
            <a:off x="1100853" y="1825625"/>
            <a:ext cx="3525772" cy="4351338"/>
          </a:xfrm>
        </p:spPr>
        <p:txBody>
          <a:bodyPr>
            <a:normAutofit/>
          </a:bodyPr>
          <a:lstStyle/>
          <a:p>
            <a:pPr marL="0" indent="0">
              <a:buNone/>
            </a:pPr>
            <a:r>
              <a:rPr lang="en-US" dirty="0"/>
              <a:t>Store 1 ($36,997.53) leads in Total Payments Over Store 2 ($30,409.03). </a:t>
            </a:r>
          </a:p>
          <a:p>
            <a:pPr lvl="1"/>
            <a:endParaRPr lang="en-US" dirty="0"/>
          </a:p>
          <a:p>
            <a:pPr marL="0" indent="0">
              <a:buNone/>
            </a:pPr>
            <a:r>
              <a:rPr lang="en-US" dirty="0"/>
              <a:t>Store 2 (762 ) dominates film count with store1(759).In total there are 1521 films in both stores.</a:t>
            </a:r>
          </a:p>
        </p:txBody>
      </p:sp>
      <p:sp>
        <p:nvSpPr>
          <p:cNvPr id="2" name="Slide Number Placeholder 1">
            <a:extLst>
              <a:ext uri="{FF2B5EF4-FFF2-40B4-BE49-F238E27FC236}">
                <a16:creationId xmlns:a16="http://schemas.microsoft.com/office/drawing/2014/main" id="{91C76580-2AD8-C4C1-30CB-9530F6DE7276}"/>
              </a:ext>
            </a:extLst>
          </p:cNvPr>
          <p:cNvSpPr>
            <a:spLocks noGrp="1"/>
          </p:cNvSpPr>
          <p:nvPr>
            <p:ph type="sldNum" sz="quarter" idx="13"/>
          </p:nvPr>
        </p:nvSpPr>
        <p:spPr>
          <a:xfrm>
            <a:off x="10922000" y="6145255"/>
            <a:ext cx="845114" cy="365125"/>
          </a:xfrm>
        </p:spPr>
        <p:txBody>
          <a:bodyPr/>
          <a:lstStyle/>
          <a:p>
            <a:fld id="{294A09A9-5501-47C1-A89A-A340965A2BE2}" type="slidenum">
              <a:rPr lang="en-US" smtClean="0"/>
              <a:pPr/>
              <a:t>9</a:t>
            </a:fld>
            <a:endParaRPr lang="en-US" dirty="0"/>
          </a:p>
        </p:txBody>
      </p:sp>
      <p:pic>
        <p:nvPicPr>
          <p:cNvPr id="9" name="Content Placeholder 8" descr="A screenshot of a graph&#10;&#10;Description automatically generated">
            <a:extLst>
              <a:ext uri="{FF2B5EF4-FFF2-40B4-BE49-F238E27FC236}">
                <a16:creationId xmlns:a16="http://schemas.microsoft.com/office/drawing/2014/main" id="{D5004BBE-A170-ADEF-1C92-FC9A3C9DA621}"/>
              </a:ext>
            </a:extLst>
          </p:cNvPr>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6679666" y="1733550"/>
            <a:ext cx="3144318" cy="3989388"/>
          </a:xfrm>
        </p:spPr>
      </p:pic>
    </p:spTree>
    <p:extLst>
      <p:ext uri="{BB962C8B-B14F-4D97-AF65-F5344CB8AC3E}">
        <p14:creationId xmlns:p14="http://schemas.microsoft.com/office/powerpoint/2010/main" val="1582156866"/>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5684</TotalTime>
  <Words>580</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Calibri</vt:lpstr>
      <vt:lpstr>Segoe UI</vt:lpstr>
      <vt:lpstr>Madison</vt:lpstr>
      <vt:lpstr>      CineMax Rentals Data Analysis Project: Uncovering Insights with Power BI </vt:lpstr>
      <vt:lpstr>Objective</vt:lpstr>
      <vt:lpstr>About us</vt:lpstr>
      <vt:lpstr>Insights overview</vt:lpstr>
      <vt:lpstr>Global Customer FootPrint</vt:lpstr>
      <vt:lpstr>Global Presence Spanning 600 Cities, Aurora and London as Customer Hubs  </vt:lpstr>
      <vt:lpstr>Customer Volume</vt:lpstr>
      <vt:lpstr>Inventory Distribution by City </vt:lpstr>
      <vt:lpstr>Analysis by store</vt:lpstr>
      <vt:lpstr>Rental Patterns over last year</vt:lpstr>
      <vt:lpstr>Rental Information is available from May 2005 .There are no rentals after Aug 2005 till Feb 2006.Needs more investigation.  July Sees Higher Rental Volume of 6709 rentals whereas May has 1156 rentals .Increase in rentals from May to July suggest a growth of rentals.</vt:lpstr>
      <vt:lpstr>Payment Trends</vt:lpstr>
      <vt:lpstr>Payment Trends .. Continued</vt:lpstr>
      <vt:lpstr>Top Cities -Payments</vt:lpstr>
      <vt:lpstr>Top Countries-Payments</vt:lpstr>
      <vt:lpstr>Store1 payments  dominating store2 payments</vt:lpstr>
      <vt:lpstr>Rental and Payment Forecast</vt:lpstr>
      <vt:lpstr>Monthly rentals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Gobburu Chandraiah</dc:creator>
  <cp:lastModifiedBy>Gobburu Chandraiah</cp:lastModifiedBy>
  <cp:revision>1</cp:revision>
  <dcterms:created xsi:type="dcterms:W3CDTF">2024-08-05T05:55:58Z</dcterms:created>
  <dcterms:modified xsi:type="dcterms:W3CDTF">2024-09-12T14:45:52Z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